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6" r:id="rId2"/>
    <p:sldId id="280" r:id="rId3"/>
    <p:sldId id="278" r:id="rId4"/>
    <p:sldId id="273" r:id="rId5"/>
    <p:sldId id="257" r:id="rId6"/>
    <p:sldId id="262" r:id="rId7"/>
    <p:sldId id="260" r:id="rId8"/>
    <p:sldId id="259" r:id="rId9"/>
    <p:sldId id="266" r:id="rId10"/>
    <p:sldId id="292" r:id="rId11"/>
    <p:sldId id="261" r:id="rId12"/>
    <p:sldId id="267" r:id="rId13"/>
    <p:sldId id="269" r:id="rId14"/>
    <p:sldId id="270" r:id="rId15"/>
    <p:sldId id="291" r:id="rId16"/>
    <p:sldId id="258" r:id="rId17"/>
    <p:sldId id="287" r:id="rId18"/>
    <p:sldId id="263" r:id="rId19"/>
    <p:sldId id="264" r:id="rId20"/>
    <p:sldId id="288" r:id="rId21"/>
    <p:sldId id="289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>
        <p:scale>
          <a:sx n="100" d="100"/>
          <a:sy n="100" d="100"/>
        </p:scale>
        <p:origin x="-1860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3D055-BD30-4362-9744-9F80E8399C46}" type="datetimeFigureOut">
              <a:rPr lang="it-IT" smtClean="0"/>
              <a:t>07/03/2020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38BB1-97D4-4899-9B68-6FCD6B0F78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33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38BB1-97D4-4899-9B68-6FCD6B0F786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374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dirty="0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9216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32820-CA14-474E-80DB-D1EF3B81B8D9}" type="slidenum">
              <a:rPr lang="it-IT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it-IT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506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E2176-38E8-41E4-AFC7-2FED780E6853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9FF84-ED96-45D1-AD99-0F257F0727D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78377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45521-CEAF-4A5C-9D1B-403844E7FA71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5508A-9577-471D-A141-354C86439C2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73401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7462D-4C5F-4B79-9F49-92EAD89CC21D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A0BB6-2674-4CEE-A249-76E82A3AE0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322510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B538F-CACF-4DFB-9F9D-559DA5838077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3A2B4-ED51-407C-92A4-D00C83A6397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1389445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4F91D-5513-4F92-BE19-A3F81060F52C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40E22-A935-4F54-BA89-A7C8DC536D2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867729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4DCE5-2B06-41F2-A081-5B11E66C49CF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0BB9A-CF39-4D49-AD9B-8E4AF68BDB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29779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0E001-3D01-4375-A82D-22523464D16F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949B8-0DD8-4568-890A-1FD9FEA511B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88772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13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E630C-5FE3-4B97-ADE5-4D2297134DC4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9BC33-239F-4D63-BB09-0FD081159C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21666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41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B0622-2741-4D1B-AA08-74777B3929A8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0E43A-7455-4214-8266-0750B26B27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158552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D8B0F-BAAC-43B1-82EE-5A295A498E26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201C5-4D19-40A5-AA4D-E634382AD0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625280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68A05-5119-44AC-B935-B1FD8F90A6E1}" type="datetime1">
              <a:rPr lang="it-IT"/>
              <a:pPr>
                <a:defRPr/>
              </a:pPr>
              <a:t>07/03/2020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78D74-8F65-497A-AD61-CAEFD8F1C3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42039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A3A67A-9C81-467D-936A-8E2C5823AB9F}" type="datetime1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07/03/2020</a:t>
            </a:fld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3B2ACE-0505-4006-8E2B-4021EF3121F2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78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https://www.antennaradioesse.it/wp-content/uploads/CARABINIERI-E-CITTADINI.jpg" TargetMode="Externa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abinieri.i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5A157.7F4C4830" TargetMode="External"/><Relationship Id="rId7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ay.google.com/store/apps/details?id=it.carabinieri.SimulatoreConcorsi" TargetMode="External"/><Relationship Id="rId5" Type="http://schemas.openxmlformats.org/officeDocument/2006/relationships/image" Target="../media/image43.png"/><Relationship Id="rId4" Type="http://schemas.openxmlformats.org/officeDocument/2006/relationships/hyperlink" Target="https://itunes.apple.com/it/app/simulatore-concorsi/id1375306289?mt=8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331640" y="-14610"/>
            <a:ext cx="781235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i="1" kern="1200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Comando Provinciale dei Carabinieri di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i="1" kern="1200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Trento</a:t>
            </a:r>
          </a:p>
        </p:txBody>
      </p:sp>
      <p:grpSp>
        <p:nvGrpSpPr>
          <p:cNvPr id="5" name="Gruppo 4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6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8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9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pic>
        <p:nvPicPr>
          <p:cNvPr id="3" name="Segnaposto contenuto 2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210" y="1600200"/>
            <a:ext cx="6795580" cy="4525963"/>
          </a:xfrm>
        </p:spPr>
      </p:pic>
    </p:spTree>
    <p:extLst>
      <p:ext uri="{BB962C8B-B14F-4D97-AF65-F5344CB8AC3E}">
        <p14:creationId xmlns:p14="http://schemas.microsoft.com/office/powerpoint/2010/main" val="17930183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6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8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9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4989" y="1772816"/>
            <a:ext cx="3614802" cy="1584176"/>
          </a:xfrm>
          <a:prstGeom prst="rect">
            <a:avLst/>
          </a:prstGeom>
        </p:spPr>
      </p:pic>
      <p:pic>
        <p:nvPicPr>
          <p:cNvPr id="12" name="Segnaposto contenuto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11" y="1254598"/>
            <a:ext cx="2600550" cy="159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792" y="1254598"/>
            <a:ext cx="2928788" cy="1762898"/>
          </a:xfrm>
          <a:prstGeom prst="rect">
            <a:avLst/>
          </a:prstGeom>
        </p:spPr>
      </p:pic>
      <p:pic>
        <p:nvPicPr>
          <p:cNvPr id="14" name="Segnaposto contenuto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96137" y="3212975"/>
            <a:ext cx="3162442" cy="198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Segnaposto contenuto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12" y="4365104"/>
            <a:ext cx="2817877" cy="174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  <p:pic>
        <p:nvPicPr>
          <p:cNvPr id="3" name="Segnaposto contenuto 2"/>
          <p:cNvPicPr>
            <a:picLocks noGrp="1" noChangeAspect="1"/>
          </p:cNvPicPr>
          <p:nvPr>
            <p:ph idx="1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3646469"/>
            <a:ext cx="3426408" cy="2571302"/>
          </a:xfrm>
        </p:spPr>
      </p:pic>
    </p:spTree>
    <p:extLst>
      <p:ext uri="{BB962C8B-B14F-4D97-AF65-F5344CB8AC3E}">
        <p14:creationId xmlns:p14="http://schemas.microsoft.com/office/powerpoint/2010/main" val="28130972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47" y="1556792"/>
            <a:ext cx="3158756" cy="1658347"/>
          </a:xfrm>
        </p:spPr>
      </p:pic>
      <p:grpSp>
        <p:nvGrpSpPr>
          <p:cNvPr id="3" name="Gruppo 2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5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6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7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8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pic>
        <p:nvPicPr>
          <p:cNvPr id="9" name="Segnaposto contenut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51720" y="2828452"/>
            <a:ext cx="4715171" cy="3135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Segnaposto contenuto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80112" y="1556792"/>
            <a:ext cx="3171917" cy="166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tangolo 10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2390056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196753"/>
            <a:ext cx="4788532" cy="3192354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504056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  <p:grpSp>
        <p:nvGrpSpPr>
          <p:cNvPr id="5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6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8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9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4" name="Rettangolo 3"/>
          <p:cNvSpPr/>
          <p:nvPr/>
        </p:nvSpPr>
        <p:spPr>
          <a:xfrm>
            <a:off x="1907704" y="6095542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CHE COSA POSSO FARE PER LORO ?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  <p:pic>
        <p:nvPicPr>
          <p:cNvPr id="12" name="irc_mi" descr="Risultati immagini per carabinieri e cittadini"/>
          <p:cNvPicPr>
            <a:picLocks noChangeAspect="1" noChangeArrowheads="1"/>
          </p:cNvPicPr>
          <p:nvPr/>
        </p:nvPicPr>
        <p:blipFill>
          <a:blip r:embed="rId4" r:link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2436" y="2996952"/>
            <a:ext cx="442849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2780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2" name="Rettangolo 1"/>
          <p:cNvSpPr/>
          <p:nvPr/>
        </p:nvSpPr>
        <p:spPr>
          <a:xfrm>
            <a:off x="755576" y="3789040"/>
            <a:ext cx="72970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i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Concorso, per esami e titoli, per il reclutamento di 3.581 allievi </a:t>
            </a:r>
            <a:r>
              <a:rPr lang="it-IT" sz="3200" b="1" i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Carabinieri </a:t>
            </a:r>
            <a:r>
              <a:rPr lang="it-IT" sz="3200" b="1" i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in ferma quadriennale</a:t>
            </a:r>
          </a:p>
          <a:p>
            <a:pPr algn="ctr"/>
            <a:r>
              <a:rPr lang="it-IT" sz="3200" b="1" i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140° CORSO  </a:t>
            </a:r>
          </a:p>
        </p:txBody>
      </p:sp>
    </p:spTree>
    <p:extLst>
      <p:ext uri="{BB962C8B-B14F-4D97-AF65-F5344CB8AC3E}">
        <p14:creationId xmlns:p14="http://schemas.microsoft.com/office/powerpoint/2010/main" val="110665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8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0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2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pic>
        <p:nvPicPr>
          <p:cNvPr id="5" name="Immagin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02" y="1196752"/>
            <a:ext cx="8035462" cy="536279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115616" y="5157192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ESSERE CARABINIERE </a:t>
            </a:r>
          </a:p>
          <a:p>
            <a:pPr algn="ctr"/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SIGNIFICA  ……….…</a:t>
            </a:r>
            <a:endParaRPr lang="it-IT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2465913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365906" y="1052736"/>
            <a:ext cx="80511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…CONTRIBUIRE A </a:t>
            </a:r>
            <a:r>
              <a:rPr lang="it-IT" sz="28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DETERMINARE IL FUTURO</a:t>
            </a:r>
          </a:p>
          <a:p>
            <a:pPr algn="ctr"/>
            <a:r>
              <a:rPr lang="it-IT" sz="28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DI UNA COMUNITA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43220" y="5517232"/>
            <a:ext cx="7259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PARTECIPI ATTIVAMENTE ALLA GESTIONE DI UN TERRITORIO</a:t>
            </a:r>
          </a:p>
          <a:p>
            <a:r>
              <a:rPr lang="it-IT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ALLA SOLUZIONE DI PROBLEMI EMERGENTI QUALI AMBIENTE,</a:t>
            </a:r>
          </a:p>
          <a:p>
            <a:r>
              <a:rPr lang="it-IT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CRIMINALITA’ , TOSSICODIPENDENZE , REATI DI GENERE </a:t>
            </a:r>
            <a:endParaRPr lang="it-IT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39" y="2006844"/>
            <a:ext cx="2849541" cy="1896610"/>
          </a:xfrm>
          <a:prstGeom prst="rect">
            <a:avLst/>
          </a:prstGeom>
        </p:spPr>
      </p:pic>
      <p:pic>
        <p:nvPicPr>
          <p:cNvPr id="1026" name="Picture 2" descr="I:\Arruolamenti\Radiomobile-Attività-Operativa-Cinema-Film_PIS153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2786" y="2708920"/>
            <a:ext cx="2813381" cy="187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3864499"/>
            <a:ext cx="2483768" cy="1652733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25559358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59011" y="1124744"/>
            <a:ext cx="9014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…DINAMISMO DETERMINATO DA CONTINUE SFIDE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99668" y="5661248"/>
            <a:ext cx="8058681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PROFESSIONE DINAMICA VOLTA A DARE RISPOSTE </a:t>
            </a:r>
          </a:p>
          <a:p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SFIDE SEMPRE DIVERSE </a:t>
            </a:r>
            <a:endParaRPr lang="it-IT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58" y="1916832"/>
            <a:ext cx="2828314" cy="1887592"/>
          </a:xfrm>
          <a:prstGeom prst="rect">
            <a:avLst/>
          </a:prstGeom>
        </p:spPr>
      </p:pic>
      <p:pic>
        <p:nvPicPr>
          <p:cNvPr id="2050" name="Picture 2" descr="I:\Arruolamenti\Gis-Elicottero_PIS712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448800" y="-5927725"/>
            <a:ext cx="8412480" cy="561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Arruolamenti\Gis-Elicottero_PIS712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018" y="1647964"/>
            <a:ext cx="269736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3596026"/>
            <a:ext cx="2987824" cy="1988139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3733114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358543" y="1196752"/>
            <a:ext cx="5689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…INTERAZIONE CON GLI ALTRI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75561" y="5517232"/>
            <a:ext cx="8550739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PROFESSIONE SOCIALE, PUNTO DI RIFERIMENTO PER LA </a:t>
            </a:r>
          </a:p>
          <a:p>
            <a:r>
              <a:rPr lang="it-IT" sz="2000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COLLETTIVITA’ , COSTANTE CONTATTO CON LA GENTE   </a:t>
            </a:r>
            <a:endParaRPr lang="it-IT" sz="2000" b="1" dirty="0">
              <a:ln w="18000">
                <a:solidFill>
                  <a:schemeClr val="tx2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164" y="1916832"/>
            <a:ext cx="3855788" cy="257332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2204864"/>
            <a:ext cx="4788024" cy="3195486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1317119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358543" y="1196752"/>
            <a:ext cx="3009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…INNOVAZIONE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84164" y="5866044"/>
            <a:ext cx="820449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SUPPORTI TECNOLOGICI E TECNICHE INVESTIGATIVE</a:t>
            </a:r>
          </a:p>
          <a:p>
            <a:r>
              <a:rPr lang="it-IT" sz="2000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COSTANTE EVOLUZIONE  </a:t>
            </a:r>
            <a:endParaRPr lang="it-IT" sz="2000" b="1" dirty="0">
              <a:ln w="18000">
                <a:solidFill>
                  <a:schemeClr val="tx2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200" y="1780579"/>
            <a:ext cx="3995326" cy="26617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3389597"/>
            <a:ext cx="3465546" cy="250284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768" y="858115"/>
            <a:ext cx="3600400" cy="239637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2885482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417867" y="1124744"/>
            <a:ext cx="7645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…INDIPENDENZA DAL NUCLEO FAMILIARE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2093540"/>
            <a:ext cx="6408712" cy="426710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086651" y="1778825"/>
            <a:ext cx="630792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L’ALLIEVO PERCEPISCE UNA RETRIBUZIONE PER L’INTERO CICLO DI STUDI E DOPO SEI MESI DI CORSO ASSUME LA QUALIFICA DI CARABINIERE</a:t>
            </a:r>
            <a:endParaRPr lang="it-IT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1185642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177774" y="1124744"/>
            <a:ext cx="9024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…MOBILITA’ TERRITORIO NAZIONALE ED ESTERO 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-55304" y="4989889"/>
            <a:ext cx="92047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FARE </a:t>
            </a:r>
            <a:r>
              <a:rPr lang="it-IT" sz="24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ESPERIENZE IN </a:t>
            </a:r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VARIE REALTA</a:t>
            </a:r>
            <a:r>
              <a:rPr lang="it-IT" sz="24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’ </a:t>
            </a:r>
            <a:endParaRPr lang="it-IT" sz="2400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TERRITORIALI, SIA </a:t>
            </a:r>
            <a:r>
              <a:rPr lang="it-IT" sz="24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NAZIONALI CHE ESTERE </a:t>
            </a:r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NELLA </a:t>
            </a:r>
          </a:p>
          <a:p>
            <a:pPr algn="ctr"/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RICCHEZZA DELLO </a:t>
            </a:r>
            <a:r>
              <a:rPr lang="it-IT" sz="24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SCAMBIO CON </a:t>
            </a:r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AMBIENTI E </a:t>
            </a:r>
          </a:p>
          <a:p>
            <a:pPr algn="ctr"/>
            <a:r>
              <a:rPr lang="it-IT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REALTA</a:t>
            </a:r>
            <a:r>
              <a:rPr lang="it-IT" sz="24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’ DIVERSE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756" y="1566941"/>
            <a:ext cx="2727875" cy="181563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3494277"/>
            <a:ext cx="2559892" cy="147535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3265779"/>
            <a:ext cx="2555776" cy="170385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9822" y="1840832"/>
            <a:ext cx="1707654" cy="2276872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3492821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162846" y="1021425"/>
            <a:ext cx="7216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…MOLTEPLICITA’ DI RUOLI ED ATTIVITA</a:t>
            </a:r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 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70121" y="5733256"/>
            <a:ext cx="9031781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ACCRESCERE LE PROPRIE COMPETENZE E </a:t>
            </a:r>
          </a:p>
          <a:p>
            <a:pPr algn="ctr"/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PROFESSIONALITA’ CON INCARICHI ED ATTIVITA’ MAI UGUALI</a:t>
            </a:r>
            <a:endParaRPr lang="it-IT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37" y="2348880"/>
            <a:ext cx="3044304" cy="202953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4176" y="1628800"/>
            <a:ext cx="3174048" cy="211205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184" y="3851936"/>
            <a:ext cx="2818915" cy="1881319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6993612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392249" y="1124744"/>
            <a:ext cx="4292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…LAVORARE IN TEAM </a:t>
            </a:r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94508" y="5229200"/>
            <a:ext cx="8799217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UNA PROFESSIONE INCENTRATA SUL LAVORO DI SQUADRA</a:t>
            </a:r>
            <a:endParaRPr lang="it-IT" b="1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339752" y="5949501"/>
            <a:ext cx="6465231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TUO IMPEGNO PERSONALE VIENE PREMIATO </a:t>
            </a:r>
            <a:endParaRPr lang="it-IT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853" y="2492895"/>
            <a:ext cx="4124139" cy="269605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8485" y="1619203"/>
            <a:ext cx="4442887" cy="2961925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23741933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392249" y="1124744"/>
            <a:ext cx="5254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…IN DIFESA DEI PIU DEBOLI 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77" y="1647964"/>
            <a:ext cx="3423570" cy="422930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3" y="2708920"/>
            <a:ext cx="4596315" cy="3456384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3972585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136695" y="1052736"/>
            <a:ext cx="48820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COME POSSO DIVENTARE </a:t>
            </a:r>
          </a:p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 CARABINIERE ?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243013" y="5325308"/>
            <a:ext cx="7168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Concorso, per esami e titoli, per il reclutamento di 3.581 allievi carabinieri in ferma quadriennale</a:t>
            </a:r>
          </a:p>
          <a:p>
            <a:pPr algn="ctr"/>
            <a:r>
              <a:rPr lang="it-IT" sz="2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140° CORSO 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43545"/>
            <a:ext cx="9144000" cy="2770909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22305513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92229" y="2348880"/>
            <a:ext cx="8134663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BANDO CONCORSO PUBBLICATO GAZZETTA UFFICIALE E SUL SITO </a:t>
            </a:r>
          </a:p>
          <a:p>
            <a:pPr algn="ctr"/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 CARABINIERI.IT  25 FEBBRAIO 2020</a:t>
            </a: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933194" y="4077072"/>
            <a:ext cx="7168156" cy="36933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SCADENZA  PRESENTAZIONE DOMANDE 26 MARZO 2020</a:t>
            </a: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7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8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0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1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12" name="Rettangolo 11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3288464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2" name="Rettangolo 1"/>
          <p:cNvSpPr/>
          <p:nvPr/>
        </p:nvSpPr>
        <p:spPr>
          <a:xfrm>
            <a:off x="660316" y="5229200"/>
            <a:ext cx="7632847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AVER COMPIUTO IL 17 ° ANNO DI ETA’ E NON SUPERARE IL GIORNO DI COMPIMENTO DEL VENTISEIESIMO ANNO DI ETA’ ALLA DATA DI SCADENZA DEL TERMINE DI PRESENTAZIONE DELLE DOMANDE</a:t>
            </a:r>
            <a:endParaRPr lang="it-IT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84164" y="1196752"/>
            <a:ext cx="7168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REQUISITI PARTECIPAZIONE 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635896" y="1997838"/>
            <a:ext cx="3988592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ESSERE CITTADINI ITALIANI</a:t>
            </a:r>
            <a:endParaRPr lang="it-IT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248779" y="2878614"/>
            <a:ext cx="3887603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POSSESSO DIPLOMA </a:t>
            </a:r>
          </a:p>
          <a:p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ISTRUZIONE SECONDARIA ii</a:t>
            </a:r>
          </a:p>
          <a:p>
            <a:pPr algn="just"/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GRADO DA CONSEGUIRE</a:t>
            </a:r>
          </a:p>
          <a:p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ENTRO ANNO SCOLASTICO </a:t>
            </a:r>
          </a:p>
          <a:p>
            <a:r>
              <a:rPr lang="it-I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2019/2020 </a:t>
            </a:r>
            <a:endParaRPr lang="it-IT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164" y="2564904"/>
            <a:ext cx="4953000" cy="2333625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18530473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2" name="Rettangolo 1"/>
          <p:cNvSpPr/>
          <p:nvPr/>
        </p:nvSpPr>
        <p:spPr>
          <a:xfrm>
            <a:off x="175933" y="4077072"/>
            <a:ext cx="86445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rgbClr val="FF0000"/>
                </a:solidFill>
              </a:rPr>
              <a:t>Idoneo </a:t>
            </a:r>
            <a:r>
              <a:rPr lang="it-IT" sz="1400" b="1" dirty="0">
                <a:solidFill>
                  <a:srgbClr val="FF0000"/>
                </a:solidFill>
              </a:rPr>
              <a:t>lettore di </a:t>
            </a:r>
            <a:r>
              <a:rPr lang="it-IT" sz="1400" b="1" dirty="0" err="1">
                <a:solidFill>
                  <a:srgbClr val="FF0000"/>
                </a:solidFill>
              </a:rPr>
              <a:t>smart</a:t>
            </a:r>
            <a:r>
              <a:rPr lang="it-IT" sz="1400" b="1" dirty="0">
                <a:solidFill>
                  <a:srgbClr val="FF0000"/>
                </a:solidFill>
              </a:rPr>
              <a:t>-card installato nel computer per l’utilizzo con CNS </a:t>
            </a:r>
            <a:r>
              <a:rPr lang="it-IT" sz="1400" dirty="0"/>
              <a:t>(carta nazionale dei servizi) precedentemente attivata presso gli sportelli pubblici preposti, i quali provvedono a rilasciare un PIN.</a:t>
            </a:r>
          </a:p>
          <a:p>
            <a:pPr algn="just"/>
            <a:r>
              <a:rPr lang="it-IT" sz="1400" dirty="0"/>
              <a:t>Lo strumento di identificazione prescelto dovrà essere intestato esclusivamente al candidato che presenta la domanda. I concorrenti minorenni dovranno utilizzare uno strumento di identificazione intestato a un genitore esercente la responsabilità genitoriale o, in mancanza, al tutore.</a:t>
            </a:r>
          </a:p>
          <a:p>
            <a:pPr algn="just"/>
            <a:r>
              <a:rPr lang="it-IT" sz="1400" b="1" u="sng" dirty="0">
                <a:solidFill>
                  <a:srgbClr val="FF0000"/>
                </a:solidFill>
              </a:rPr>
              <a:t>Non saranno ammesse le domande di partecipazione presentate con modalità diverse da </a:t>
            </a:r>
            <a:r>
              <a:rPr lang="it-IT" sz="1400" b="1" u="sng" dirty="0" smtClean="0">
                <a:solidFill>
                  <a:srgbClr val="FF0000"/>
                </a:solidFill>
              </a:rPr>
              <a:t>(</a:t>
            </a:r>
            <a:r>
              <a:rPr lang="it-IT" sz="1400" b="1" u="sng" dirty="0">
                <a:solidFill>
                  <a:srgbClr val="FF0000"/>
                </a:solidFill>
              </a:rPr>
              <a:t>comprese quelle cartacee) o presentate con sistemi di identificazione intestati a persone diverse da quelle sopra indicate</a:t>
            </a:r>
            <a:r>
              <a:rPr lang="it-IT" sz="1400" dirty="0"/>
              <a:t>.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683568" y="1268760"/>
            <a:ext cx="7168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MODALITA’ PRESENTAZIONE DOMANDE 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59544" y="2420888"/>
            <a:ext cx="87329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/>
              <a:t>Per poter presentare la domanda di partecipazione è necessario munirsi per tempo </a:t>
            </a:r>
            <a:r>
              <a:rPr lang="it-IT" sz="1400" dirty="0" smtClean="0"/>
              <a:t>di </a:t>
            </a:r>
            <a:r>
              <a:rPr lang="it-IT" sz="1400" dirty="0"/>
              <a:t>uno tra i seguenti strumenti di identificazione: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FF0000"/>
                </a:solidFill>
              </a:rPr>
              <a:t>credenziali SPID </a:t>
            </a:r>
            <a:r>
              <a:rPr lang="it-IT" sz="1400" dirty="0"/>
              <a:t>(Sistema Pubblico di Identità Digitale) con livello di sicurezza 2 che </a:t>
            </a:r>
            <a:r>
              <a:rPr lang="it-IT" sz="1400" dirty="0" smtClean="0"/>
              <a:t>consentono l’accesso </a:t>
            </a:r>
            <a:r>
              <a:rPr lang="it-IT" sz="1400" dirty="0"/>
              <a:t>ai servizi on-line della Pubblica Amministrazione attraverso l’utilizzo di nome utente, </a:t>
            </a:r>
            <a:r>
              <a:rPr lang="it-IT" sz="1400" dirty="0" smtClean="0"/>
              <a:t>password </a:t>
            </a:r>
            <a:r>
              <a:rPr lang="it-IT" sz="1400" dirty="0"/>
              <a:t>e la generazione di un codice temporaneo (</a:t>
            </a:r>
            <a:r>
              <a:rPr lang="it-IT" sz="1400" dirty="0" err="1"/>
              <a:t>one</a:t>
            </a:r>
            <a:r>
              <a:rPr lang="it-IT" sz="1400" dirty="0"/>
              <a:t> time password).</a:t>
            </a:r>
          </a:p>
          <a:p>
            <a:pPr marL="266700" algn="just"/>
            <a:r>
              <a:rPr lang="it-IT" sz="1400" dirty="0" smtClean="0"/>
              <a:t>Le </a:t>
            </a:r>
            <a:r>
              <a:rPr lang="it-IT" sz="1400" dirty="0"/>
              <a:t>istruzioni per il rilascio di SPID sono disponibili sul sito ufficiale dell’Agenzia per l’Italia Digitale (</a:t>
            </a:r>
            <a:r>
              <a:rPr lang="it-IT" sz="1400" dirty="0" err="1"/>
              <a:t>AgID</a:t>
            </a:r>
            <a:r>
              <a:rPr lang="it-IT" sz="1400" dirty="0" smtClean="0"/>
              <a:t>) all’indirizzo </a:t>
            </a:r>
            <a:r>
              <a:rPr lang="it-IT" sz="1400" dirty="0"/>
              <a:t>www.spid.gov.it;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845559" y="1926124"/>
            <a:ext cx="7168156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3"/>
              </a:rPr>
              <a:t>WWW.CARABINIERI.IT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</p:spTree>
    <p:extLst>
      <p:ext uri="{BB962C8B-B14F-4D97-AF65-F5344CB8AC3E}">
        <p14:creationId xmlns:p14="http://schemas.microsoft.com/office/powerpoint/2010/main" val="38455394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3"/>
          <p:cNvGrpSpPr>
            <a:grpSpLocks/>
          </p:cNvGrpSpPr>
          <p:nvPr/>
        </p:nvGrpSpPr>
        <p:grpSpPr bwMode="auto">
          <a:xfrm>
            <a:off x="107504" y="95231"/>
            <a:ext cx="820396" cy="762884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8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0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1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12" name="AutoShape 2" descr="Risultati immagini per codice qr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683568" y="1418467"/>
            <a:ext cx="2502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SONDAGGIO</a:t>
            </a:r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" name="Immagine 15" descr="cid:image001.png@01D5A157.7F4C4830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2060848"/>
            <a:ext cx="18954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ttangolo 12"/>
          <p:cNvSpPr/>
          <p:nvPr/>
        </p:nvSpPr>
        <p:spPr>
          <a:xfrm>
            <a:off x="1452911" y="44624"/>
            <a:ext cx="765559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Concorso 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per il reclutamento di </a:t>
            </a:r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3.581 Carabinieri.</a:t>
            </a:r>
          </a:p>
          <a:p>
            <a:pPr algn="r"/>
            <a:r>
              <a:rPr lang="it-IT" sz="2400" b="1" i="1" dirty="0" smtClean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140</a:t>
            </a:r>
            <a:r>
              <a:rPr lang="it-IT" sz="2400" b="1" i="1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</a:rPr>
              <a:t>° CORSO 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68241" tIns="36501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1" i="0" u="none" strike="noStrike" cap="none" normalizeH="0" baseline="0" smtClean="0">
                <a:ln>
                  <a:noFill/>
                </a:ln>
                <a:solidFill>
                  <a:srgbClr val="FF3300"/>
                </a:solidFill>
                <a:effectLst/>
                <a:latin typeface="Arial" charset="0"/>
                <a:cs typeface="Arial" charset="0"/>
              </a:rPr>
              <a:t>Scarica il Simulatore Mobile</a:t>
            </a:r>
            <a:endParaRPr kumimoji="0" lang="it-IT" altLang="it-IT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it-IT" altLang="it-IT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it-IT" altLang="it-IT" sz="15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6" name="Picture 2" descr="Simulatore Appl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5085184"/>
            <a:ext cx="1143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imulatore Appl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2499" y="5601394"/>
            <a:ext cx="1302481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1145505" y="5530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https://play.google.com/store/apps/details?id=it.carabinieri.SimulatoreConcorsi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45505" y="47620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https://itunes.apple.com/it/app/simulatore-concorsi/id1375306289?mt=8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313814" y="4233282"/>
            <a:ext cx="1858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SIMULATORE</a:t>
            </a:r>
          </a:p>
          <a:p>
            <a:pPr algn="ctr"/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MOBILE </a:t>
            </a:r>
            <a:endParaRPr lang="it-IT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96604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3"/>
          <p:cNvGrpSpPr>
            <a:grpSpLocks/>
          </p:cNvGrpSpPr>
          <p:nvPr/>
        </p:nvGrpSpPr>
        <p:grpSpPr bwMode="auto">
          <a:xfrm>
            <a:off x="107504" y="95231"/>
            <a:ext cx="583027" cy="601563"/>
            <a:chOff x="2927350" y="144463"/>
            <a:chExt cx="2479675" cy="2305050"/>
          </a:xfrm>
          <a:solidFill>
            <a:schemeClr val="accent3"/>
          </a:solidFill>
        </p:grpSpPr>
        <p:sp>
          <p:nvSpPr>
            <p:cNvPr id="8" name="Freeform 28"/>
            <p:cNvSpPr>
              <a:spLocks/>
            </p:cNvSpPr>
            <p:nvPr/>
          </p:nvSpPr>
          <p:spPr bwMode="auto">
            <a:xfrm>
              <a:off x="3686125" y="354013"/>
              <a:ext cx="1472022" cy="905013"/>
            </a:xfrm>
            <a:custGeom>
              <a:avLst/>
              <a:gdLst>
                <a:gd name="T0" fmla="*/ 39472649 w 9700"/>
                <a:gd name="T1" fmla="*/ 134642491 h 5945"/>
                <a:gd name="T2" fmla="*/ 37261733 w 9700"/>
                <a:gd name="T3" fmla="*/ 128130507 h 5945"/>
                <a:gd name="T4" fmla="*/ 35304247 w 9700"/>
                <a:gd name="T5" fmla="*/ 121409968 h 5945"/>
                <a:gd name="T6" fmla="*/ 33554059 w 9700"/>
                <a:gd name="T7" fmla="*/ 114504011 h 5945"/>
                <a:gd name="T8" fmla="*/ 31251027 w 9700"/>
                <a:gd name="T9" fmla="*/ 104006164 h 5945"/>
                <a:gd name="T10" fmla="*/ 28809899 w 9700"/>
                <a:gd name="T11" fmla="*/ 90147820 h 5945"/>
                <a:gd name="T12" fmla="*/ 28625668 w 9700"/>
                <a:gd name="T13" fmla="*/ 76544614 h 5945"/>
                <a:gd name="T14" fmla="*/ 31343142 w 9700"/>
                <a:gd name="T15" fmla="*/ 64609860 h 5945"/>
                <a:gd name="T16" fmla="*/ 35465411 w 9700"/>
                <a:gd name="T17" fmla="*/ 55038948 h 5945"/>
                <a:gd name="T18" fmla="*/ 40900511 w 9700"/>
                <a:gd name="T19" fmla="*/ 47739017 h 5945"/>
                <a:gd name="T20" fmla="*/ 47602005 w 9700"/>
                <a:gd name="T21" fmla="*/ 42501663 h 5945"/>
                <a:gd name="T22" fmla="*/ 55432099 w 9700"/>
                <a:gd name="T23" fmla="*/ 39280304 h 5945"/>
                <a:gd name="T24" fmla="*/ 64321443 w 9700"/>
                <a:gd name="T25" fmla="*/ 37820410 h 5945"/>
                <a:gd name="T26" fmla="*/ 74201139 w 9700"/>
                <a:gd name="T27" fmla="*/ 38028966 h 5945"/>
                <a:gd name="T28" fmla="*/ 85669859 w 9700"/>
                <a:gd name="T29" fmla="*/ 39697569 h 5945"/>
                <a:gd name="T30" fmla="*/ 97691271 w 9700"/>
                <a:gd name="T31" fmla="*/ 43405459 h 5945"/>
                <a:gd name="T32" fmla="*/ 115539159 w 9700"/>
                <a:gd name="T33" fmla="*/ 51215059 h 5945"/>
                <a:gd name="T34" fmla="*/ 127629619 w 9700"/>
                <a:gd name="T35" fmla="*/ 56174439 h 5945"/>
                <a:gd name="T36" fmla="*/ 140157740 w 9700"/>
                <a:gd name="T37" fmla="*/ 59511493 h 5945"/>
                <a:gd name="T38" fmla="*/ 153399716 w 9700"/>
                <a:gd name="T39" fmla="*/ 60090884 h 5945"/>
                <a:gd name="T40" fmla="*/ 167562844 w 9700"/>
                <a:gd name="T41" fmla="*/ 56661121 h 5945"/>
                <a:gd name="T42" fmla="*/ 182877488 w 9700"/>
                <a:gd name="T43" fmla="*/ 48017143 h 5945"/>
                <a:gd name="T44" fmla="*/ 188266454 w 9700"/>
                <a:gd name="T45" fmla="*/ 44216545 h 5945"/>
                <a:gd name="T46" fmla="*/ 193540239 w 9700"/>
                <a:gd name="T47" fmla="*/ 41041616 h 5945"/>
                <a:gd name="T48" fmla="*/ 198721908 w 9700"/>
                <a:gd name="T49" fmla="*/ 38469218 h 5945"/>
                <a:gd name="T50" fmla="*/ 203788395 w 9700"/>
                <a:gd name="T51" fmla="*/ 36429932 h 5945"/>
                <a:gd name="T52" fmla="*/ 208808749 w 9700"/>
                <a:gd name="T53" fmla="*/ 34900468 h 5945"/>
                <a:gd name="T54" fmla="*/ 213714072 w 9700"/>
                <a:gd name="T55" fmla="*/ 33811255 h 5945"/>
                <a:gd name="T56" fmla="*/ 218596329 w 9700"/>
                <a:gd name="T57" fmla="*/ 33116016 h 5945"/>
                <a:gd name="T58" fmla="*/ 223386471 w 9700"/>
                <a:gd name="T59" fmla="*/ 32791612 h 5945"/>
                <a:gd name="T60" fmla="*/ 218941723 w 9700"/>
                <a:gd name="T61" fmla="*/ 30311922 h 5945"/>
                <a:gd name="T62" fmla="*/ 214243697 w 9700"/>
                <a:gd name="T63" fmla="*/ 28365345 h 5945"/>
                <a:gd name="T64" fmla="*/ 209039113 w 9700"/>
                <a:gd name="T65" fmla="*/ 26951729 h 5945"/>
                <a:gd name="T66" fmla="*/ 203097455 w 9700"/>
                <a:gd name="T67" fmla="*/ 26071073 h 5945"/>
                <a:gd name="T68" fmla="*/ 196119464 w 9700"/>
                <a:gd name="T69" fmla="*/ 25792947 h 5945"/>
                <a:gd name="T70" fmla="*/ 187874927 w 9700"/>
                <a:gd name="T71" fmla="*/ 26071073 h 5945"/>
                <a:gd name="T72" fmla="*/ 178041364 w 9700"/>
                <a:gd name="T73" fmla="*/ 26974868 h 5945"/>
                <a:gd name="T74" fmla="*/ 166434395 w 9700"/>
                <a:gd name="T75" fmla="*/ 28481193 h 5945"/>
                <a:gd name="T76" fmla="*/ 154136638 w 9700"/>
                <a:gd name="T77" fmla="*/ 28156789 h 5945"/>
                <a:gd name="T78" fmla="*/ 143819433 w 9700"/>
                <a:gd name="T79" fmla="*/ 25306264 h 5945"/>
                <a:gd name="T80" fmla="*/ 134469513 w 9700"/>
                <a:gd name="T81" fmla="*/ 20717719 h 5945"/>
                <a:gd name="T82" fmla="*/ 125096375 w 9700"/>
                <a:gd name="T83" fmla="*/ 15202392 h 5945"/>
                <a:gd name="T84" fmla="*/ 114756104 w 9700"/>
                <a:gd name="T85" fmla="*/ 9594203 h 5945"/>
                <a:gd name="T86" fmla="*/ 102435431 w 9700"/>
                <a:gd name="T87" fmla="*/ 4611684 h 5945"/>
                <a:gd name="T88" fmla="*/ 87166769 w 9700"/>
                <a:gd name="T89" fmla="*/ 1158782 h 5945"/>
                <a:gd name="T90" fmla="*/ 67983136 w 9700"/>
                <a:gd name="T91" fmla="*/ 0 h 5945"/>
                <a:gd name="T92" fmla="*/ 55385966 w 9700"/>
                <a:gd name="T93" fmla="*/ 1320908 h 5945"/>
                <a:gd name="T94" fmla="*/ 43871264 w 9700"/>
                <a:gd name="T95" fmla="*/ 4565254 h 5945"/>
                <a:gd name="T96" fmla="*/ 33507925 w 9700"/>
                <a:gd name="T97" fmla="*/ 9524634 h 5945"/>
                <a:gd name="T98" fmla="*/ 24434351 w 9700"/>
                <a:gd name="T99" fmla="*/ 16059756 h 5945"/>
                <a:gd name="T100" fmla="*/ 16719438 w 9700"/>
                <a:gd name="T101" fmla="*/ 23915787 h 5945"/>
                <a:gd name="T102" fmla="*/ 10478369 w 9700"/>
                <a:gd name="T103" fmla="*/ 32930599 h 5945"/>
                <a:gd name="T104" fmla="*/ 5780342 w 9700"/>
                <a:gd name="T105" fmla="*/ 42918776 h 5945"/>
                <a:gd name="T106" fmla="*/ 2786522 w 9700"/>
                <a:gd name="T107" fmla="*/ 53648470 h 5945"/>
                <a:gd name="T108" fmla="*/ 138249 w 9700"/>
                <a:gd name="T109" fmla="*/ 71423108 h 5945"/>
                <a:gd name="T110" fmla="*/ 644806 w 9700"/>
                <a:gd name="T111" fmla="*/ 85258162 h 5945"/>
                <a:gd name="T112" fmla="*/ 3454396 w 9700"/>
                <a:gd name="T113" fmla="*/ 96034134 h 5945"/>
                <a:gd name="T114" fmla="*/ 7830095 w 9700"/>
                <a:gd name="T115" fmla="*/ 104770820 h 5945"/>
                <a:gd name="T116" fmla="*/ 13011612 w 9700"/>
                <a:gd name="T117" fmla="*/ 112348877 h 5945"/>
                <a:gd name="T118" fmla="*/ 18216348 w 9700"/>
                <a:gd name="T119" fmla="*/ 119764656 h 5945"/>
                <a:gd name="T120" fmla="*/ 22638029 w 9700"/>
                <a:gd name="T121" fmla="*/ 127898812 h 5945"/>
                <a:gd name="T122" fmla="*/ 25493752 w 9700"/>
                <a:gd name="T123" fmla="*/ 137770989 h 594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700"/>
                <a:gd name="T187" fmla="*/ 0 h 5945"/>
                <a:gd name="T188" fmla="*/ 9700 w 9700"/>
                <a:gd name="T189" fmla="*/ 5945 h 594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700" h="5945">
                  <a:moveTo>
                    <a:pt x="1107" y="5945"/>
                  </a:moveTo>
                  <a:lnTo>
                    <a:pt x="1765" y="5945"/>
                  </a:lnTo>
                  <a:lnTo>
                    <a:pt x="1739" y="5877"/>
                  </a:lnTo>
                  <a:lnTo>
                    <a:pt x="1714" y="5810"/>
                  </a:lnTo>
                  <a:lnTo>
                    <a:pt x="1688" y="5741"/>
                  </a:lnTo>
                  <a:lnTo>
                    <a:pt x="1665" y="5671"/>
                  </a:lnTo>
                  <a:lnTo>
                    <a:pt x="1641" y="5601"/>
                  </a:lnTo>
                  <a:lnTo>
                    <a:pt x="1618" y="5529"/>
                  </a:lnTo>
                  <a:lnTo>
                    <a:pt x="1595" y="5458"/>
                  </a:lnTo>
                  <a:lnTo>
                    <a:pt x="1574" y="5385"/>
                  </a:lnTo>
                  <a:lnTo>
                    <a:pt x="1554" y="5313"/>
                  </a:lnTo>
                  <a:lnTo>
                    <a:pt x="1533" y="5239"/>
                  </a:lnTo>
                  <a:lnTo>
                    <a:pt x="1513" y="5165"/>
                  </a:lnTo>
                  <a:lnTo>
                    <a:pt x="1493" y="5090"/>
                  </a:lnTo>
                  <a:lnTo>
                    <a:pt x="1475" y="5016"/>
                  </a:lnTo>
                  <a:lnTo>
                    <a:pt x="1457" y="4941"/>
                  </a:lnTo>
                  <a:lnTo>
                    <a:pt x="1439" y="4866"/>
                  </a:lnTo>
                  <a:lnTo>
                    <a:pt x="1422" y="4790"/>
                  </a:lnTo>
                  <a:lnTo>
                    <a:pt x="1389" y="4639"/>
                  </a:lnTo>
                  <a:lnTo>
                    <a:pt x="1357" y="4488"/>
                  </a:lnTo>
                  <a:lnTo>
                    <a:pt x="1329" y="4337"/>
                  </a:lnTo>
                  <a:lnTo>
                    <a:pt x="1301" y="4186"/>
                  </a:lnTo>
                  <a:lnTo>
                    <a:pt x="1276" y="4037"/>
                  </a:lnTo>
                  <a:lnTo>
                    <a:pt x="1251" y="3890"/>
                  </a:lnTo>
                  <a:lnTo>
                    <a:pt x="1229" y="3744"/>
                  </a:lnTo>
                  <a:lnTo>
                    <a:pt x="1207" y="3601"/>
                  </a:lnTo>
                  <a:lnTo>
                    <a:pt x="1223" y="3448"/>
                  </a:lnTo>
                  <a:lnTo>
                    <a:pt x="1243" y="3303"/>
                  </a:lnTo>
                  <a:lnTo>
                    <a:pt x="1267" y="3164"/>
                  </a:lnTo>
                  <a:lnTo>
                    <a:pt x="1294" y="3032"/>
                  </a:lnTo>
                  <a:lnTo>
                    <a:pt x="1326" y="2906"/>
                  </a:lnTo>
                  <a:lnTo>
                    <a:pt x="1361" y="2788"/>
                  </a:lnTo>
                  <a:lnTo>
                    <a:pt x="1400" y="2675"/>
                  </a:lnTo>
                  <a:lnTo>
                    <a:pt x="1443" y="2569"/>
                  </a:lnTo>
                  <a:lnTo>
                    <a:pt x="1490" y="2469"/>
                  </a:lnTo>
                  <a:lnTo>
                    <a:pt x="1540" y="2375"/>
                  </a:lnTo>
                  <a:lnTo>
                    <a:pt x="1594" y="2288"/>
                  </a:lnTo>
                  <a:lnTo>
                    <a:pt x="1652" y="2206"/>
                  </a:lnTo>
                  <a:lnTo>
                    <a:pt x="1712" y="2129"/>
                  </a:lnTo>
                  <a:lnTo>
                    <a:pt x="1776" y="2060"/>
                  </a:lnTo>
                  <a:lnTo>
                    <a:pt x="1845" y="1995"/>
                  </a:lnTo>
                  <a:lnTo>
                    <a:pt x="1915" y="1936"/>
                  </a:lnTo>
                  <a:lnTo>
                    <a:pt x="1990" y="1882"/>
                  </a:lnTo>
                  <a:lnTo>
                    <a:pt x="2067" y="1834"/>
                  </a:lnTo>
                  <a:lnTo>
                    <a:pt x="2147" y="1791"/>
                  </a:lnTo>
                  <a:lnTo>
                    <a:pt x="2231" y="1754"/>
                  </a:lnTo>
                  <a:lnTo>
                    <a:pt x="2317" y="1722"/>
                  </a:lnTo>
                  <a:lnTo>
                    <a:pt x="2407" y="1695"/>
                  </a:lnTo>
                  <a:lnTo>
                    <a:pt x="2499" y="1671"/>
                  </a:lnTo>
                  <a:lnTo>
                    <a:pt x="2594" y="1654"/>
                  </a:lnTo>
                  <a:lnTo>
                    <a:pt x="2692" y="1640"/>
                  </a:lnTo>
                  <a:lnTo>
                    <a:pt x="2793" y="1632"/>
                  </a:lnTo>
                  <a:lnTo>
                    <a:pt x="2896" y="1628"/>
                  </a:lnTo>
                  <a:lnTo>
                    <a:pt x="3003" y="1628"/>
                  </a:lnTo>
                  <a:lnTo>
                    <a:pt x="3112" y="1633"/>
                  </a:lnTo>
                  <a:lnTo>
                    <a:pt x="3222" y="1641"/>
                  </a:lnTo>
                  <a:lnTo>
                    <a:pt x="3337" y="1655"/>
                  </a:lnTo>
                  <a:lnTo>
                    <a:pt x="3452" y="1672"/>
                  </a:lnTo>
                  <a:lnTo>
                    <a:pt x="3587" y="1688"/>
                  </a:lnTo>
                  <a:lnTo>
                    <a:pt x="3720" y="1713"/>
                  </a:lnTo>
                  <a:lnTo>
                    <a:pt x="3851" y="1745"/>
                  </a:lnTo>
                  <a:lnTo>
                    <a:pt x="3982" y="1782"/>
                  </a:lnTo>
                  <a:lnTo>
                    <a:pt x="4113" y="1825"/>
                  </a:lnTo>
                  <a:lnTo>
                    <a:pt x="4242" y="1873"/>
                  </a:lnTo>
                  <a:lnTo>
                    <a:pt x="4371" y="1924"/>
                  </a:lnTo>
                  <a:lnTo>
                    <a:pt x="4500" y="1979"/>
                  </a:lnTo>
                  <a:lnTo>
                    <a:pt x="4758" y="2094"/>
                  </a:lnTo>
                  <a:lnTo>
                    <a:pt x="5017" y="2210"/>
                  </a:lnTo>
                  <a:lnTo>
                    <a:pt x="5146" y="2267"/>
                  </a:lnTo>
                  <a:lnTo>
                    <a:pt x="5277" y="2322"/>
                  </a:lnTo>
                  <a:lnTo>
                    <a:pt x="5409" y="2375"/>
                  </a:lnTo>
                  <a:lnTo>
                    <a:pt x="5542" y="2424"/>
                  </a:lnTo>
                  <a:lnTo>
                    <a:pt x="5675" y="2468"/>
                  </a:lnTo>
                  <a:lnTo>
                    <a:pt x="5810" y="2508"/>
                  </a:lnTo>
                  <a:lnTo>
                    <a:pt x="5947" y="2542"/>
                  </a:lnTo>
                  <a:lnTo>
                    <a:pt x="6086" y="2568"/>
                  </a:lnTo>
                  <a:lnTo>
                    <a:pt x="6227" y="2588"/>
                  </a:lnTo>
                  <a:lnTo>
                    <a:pt x="6369" y="2599"/>
                  </a:lnTo>
                  <a:lnTo>
                    <a:pt x="6514" y="2601"/>
                  </a:lnTo>
                  <a:lnTo>
                    <a:pt x="6661" y="2593"/>
                  </a:lnTo>
                  <a:lnTo>
                    <a:pt x="6810" y="2574"/>
                  </a:lnTo>
                  <a:lnTo>
                    <a:pt x="6962" y="2544"/>
                  </a:lnTo>
                  <a:lnTo>
                    <a:pt x="7117" y="2501"/>
                  </a:lnTo>
                  <a:lnTo>
                    <a:pt x="7276" y="2445"/>
                  </a:lnTo>
                  <a:lnTo>
                    <a:pt x="7437" y="2374"/>
                  </a:lnTo>
                  <a:lnTo>
                    <a:pt x="7601" y="2290"/>
                  </a:lnTo>
                  <a:lnTo>
                    <a:pt x="7770" y="2189"/>
                  </a:lnTo>
                  <a:lnTo>
                    <a:pt x="7941" y="2072"/>
                  </a:lnTo>
                  <a:lnTo>
                    <a:pt x="8001" y="2028"/>
                  </a:lnTo>
                  <a:lnTo>
                    <a:pt x="8059" y="1986"/>
                  </a:lnTo>
                  <a:lnTo>
                    <a:pt x="8117" y="1947"/>
                  </a:lnTo>
                  <a:lnTo>
                    <a:pt x="8175" y="1908"/>
                  </a:lnTo>
                  <a:lnTo>
                    <a:pt x="8233" y="1871"/>
                  </a:lnTo>
                  <a:lnTo>
                    <a:pt x="8290" y="1836"/>
                  </a:lnTo>
                  <a:lnTo>
                    <a:pt x="8347" y="1803"/>
                  </a:lnTo>
                  <a:lnTo>
                    <a:pt x="8404" y="1771"/>
                  </a:lnTo>
                  <a:lnTo>
                    <a:pt x="8460" y="1740"/>
                  </a:lnTo>
                  <a:lnTo>
                    <a:pt x="8516" y="1712"/>
                  </a:lnTo>
                  <a:lnTo>
                    <a:pt x="8573" y="1685"/>
                  </a:lnTo>
                  <a:lnTo>
                    <a:pt x="8629" y="1660"/>
                  </a:lnTo>
                  <a:lnTo>
                    <a:pt x="8684" y="1635"/>
                  </a:lnTo>
                  <a:lnTo>
                    <a:pt x="8740" y="1613"/>
                  </a:lnTo>
                  <a:lnTo>
                    <a:pt x="8794" y="1591"/>
                  </a:lnTo>
                  <a:lnTo>
                    <a:pt x="8849" y="1572"/>
                  </a:lnTo>
                  <a:lnTo>
                    <a:pt x="8904" y="1554"/>
                  </a:lnTo>
                  <a:lnTo>
                    <a:pt x="8959" y="1536"/>
                  </a:lnTo>
                  <a:lnTo>
                    <a:pt x="9013" y="1520"/>
                  </a:lnTo>
                  <a:lnTo>
                    <a:pt x="9067" y="1506"/>
                  </a:lnTo>
                  <a:lnTo>
                    <a:pt x="9121" y="1491"/>
                  </a:lnTo>
                  <a:lnTo>
                    <a:pt x="9174" y="1479"/>
                  </a:lnTo>
                  <a:lnTo>
                    <a:pt x="9227" y="1469"/>
                  </a:lnTo>
                  <a:lnTo>
                    <a:pt x="9280" y="1459"/>
                  </a:lnTo>
                  <a:lnTo>
                    <a:pt x="9333" y="1450"/>
                  </a:lnTo>
                  <a:lnTo>
                    <a:pt x="9387" y="1441"/>
                  </a:lnTo>
                  <a:lnTo>
                    <a:pt x="9440" y="1434"/>
                  </a:lnTo>
                  <a:lnTo>
                    <a:pt x="9492" y="1429"/>
                  </a:lnTo>
                  <a:lnTo>
                    <a:pt x="9544" y="1424"/>
                  </a:lnTo>
                  <a:lnTo>
                    <a:pt x="9596" y="1420"/>
                  </a:lnTo>
                  <a:lnTo>
                    <a:pt x="9648" y="1417"/>
                  </a:lnTo>
                  <a:lnTo>
                    <a:pt x="9700" y="1415"/>
                  </a:lnTo>
                  <a:lnTo>
                    <a:pt x="9652" y="1386"/>
                  </a:lnTo>
                  <a:lnTo>
                    <a:pt x="9604" y="1359"/>
                  </a:lnTo>
                  <a:lnTo>
                    <a:pt x="9555" y="1332"/>
                  </a:lnTo>
                  <a:lnTo>
                    <a:pt x="9507" y="1308"/>
                  </a:lnTo>
                  <a:lnTo>
                    <a:pt x="9457" y="1284"/>
                  </a:lnTo>
                  <a:lnTo>
                    <a:pt x="9407" y="1263"/>
                  </a:lnTo>
                  <a:lnTo>
                    <a:pt x="9356" y="1242"/>
                  </a:lnTo>
                  <a:lnTo>
                    <a:pt x="9303" y="1224"/>
                  </a:lnTo>
                  <a:lnTo>
                    <a:pt x="9249" y="1206"/>
                  </a:lnTo>
                  <a:lnTo>
                    <a:pt x="9194" y="1190"/>
                  </a:lnTo>
                  <a:lnTo>
                    <a:pt x="9136" y="1176"/>
                  </a:lnTo>
                  <a:lnTo>
                    <a:pt x="9077" y="1163"/>
                  </a:lnTo>
                  <a:lnTo>
                    <a:pt x="9017" y="1150"/>
                  </a:lnTo>
                  <a:lnTo>
                    <a:pt x="8954" y="1141"/>
                  </a:lnTo>
                  <a:lnTo>
                    <a:pt x="8887" y="1132"/>
                  </a:lnTo>
                  <a:lnTo>
                    <a:pt x="8819" y="1125"/>
                  </a:lnTo>
                  <a:lnTo>
                    <a:pt x="8748" y="1120"/>
                  </a:lnTo>
                  <a:lnTo>
                    <a:pt x="8674" y="1116"/>
                  </a:lnTo>
                  <a:lnTo>
                    <a:pt x="8597" y="1114"/>
                  </a:lnTo>
                  <a:lnTo>
                    <a:pt x="8516" y="1113"/>
                  </a:lnTo>
                  <a:lnTo>
                    <a:pt x="8433" y="1114"/>
                  </a:lnTo>
                  <a:lnTo>
                    <a:pt x="8345" y="1116"/>
                  </a:lnTo>
                  <a:lnTo>
                    <a:pt x="8253" y="1120"/>
                  </a:lnTo>
                  <a:lnTo>
                    <a:pt x="8158" y="1125"/>
                  </a:lnTo>
                  <a:lnTo>
                    <a:pt x="8058" y="1132"/>
                  </a:lnTo>
                  <a:lnTo>
                    <a:pt x="7954" y="1141"/>
                  </a:lnTo>
                  <a:lnTo>
                    <a:pt x="7845" y="1151"/>
                  </a:lnTo>
                  <a:lnTo>
                    <a:pt x="7731" y="1164"/>
                  </a:lnTo>
                  <a:lnTo>
                    <a:pt x="7614" y="1178"/>
                  </a:lnTo>
                  <a:lnTo>
                    <a:pt x="7490" y="1193"/>
                  </a:lnTo>
                  <a:lnTo>
                    <a:pt x="7361" y="1210"/>
                  </a:lnTo>
                  <a:lnTo>
                    <a:pt x="7227" y="1229"/>
                  </a:lnTo>
                  <a:lnTo>
                    <a:pt x="7084" y="1237"/>
                  </a:lnTo>
                  <a:lnTo>
                    <a:pt x="6947" y="1238"/>
                  </a:lnTo>
                  <a:lnTo>
                    <a:pt x="6817" y="1230"/>
                  </a:lnTo>
                  <a:lnTo>
                    <a:pt x="6693" y="1215"/>
                  </a:lnTo>
                  <a:lnTo>
                    <a:pt x="6575" y="1193"/>
                  </a:lnTo>
                  <a:lnTo>
                    <a:pt x="6462" y="1165"/>
                  </a:lnTo>
                  <a:lnTo>
                    <a:pt x="6351" y="1131"/>
                  </a:lnTo>
                  <a:lnTo>
                    <a:pt x="6245" y="1092"/>
                  </a:lnTo>
                  <a:lnTo>
                    <a:pt x="6141" y="1048"/>
                  </a:lnTo>
                  <a:lnTo>
                    <a:pt x="6039" y="1000"/>
                  </a:lnTo>
                  <a:lnTo>
                    <a:pt x="5939" y="948"/>
                  </a:lnTo>
                  <a:lnTo>
                    <a:pt x="5839" y="894"/>
                  </a:lnTo>
                  <a:lnTo>
                    <a:pt x="5739" y="837"/>
                  </a:lnTo>
                  <a:lnTo>
                    <a:pt x="5639" y="778"/>
                  </a:lnTo>
                  <a:lnTo>
                    <a:pt x="5536" y="718"/>
                  </a:lnTo>
                  <a:lnTo>
                    <a:pt x="5432" y="656"/>
                  </a:lnTo>
                  <a:lnTo>
                    <a:pt x="5326" y="594"/>
                  </a:lnTo>
                  <a:lnTo>
                    <a:pt x="5216" y="533"/>
                  </a:lnTo>
                  <a:lnTo>
                    <a:pt x="5101" y="473"/>
                  </a:lnTo>
                  <a:lnTo>
                    <a:pt x="4983" y="414"/>
                  </a:lnTo>
                  <a:lnTo>
                    <a:pt x="4858" y="355"/>
                  </a:lnTo>
                  <a:lnTo>
                    <a:pt x="4729" y="300"/>
                  </a:lnTo>
                  <a:lnTo>
                    <a:pt x="4592" y="248"/>
                  </a:lnTo>
                  <a:lnTo>
                    <a:pt x="4448" y="199"/>
                  </a:lnTo>
                  <a:lnTo>
                    <a:pt x="4296" y="155"/>
                  </a:lnTo>
                  <a:lnTo>
                    <a:pt x="4135" y="114"/>
                  </a:lnTo>
                  <a:lnTo>
                    <a:pt x="3965" y="80"/>
                  </a:lnTo>
                  <a:lnTo>
                    <a:pt x="3785" y="50"/>
                  </a:lnTo>
                  <a:lnTo>
                    <a:pt x="3594" y="27"/>
                  </a:lnTo>
                  <a:lnTo>
                    <a:pt x="3393" y="10"/>
                  </a:lnTo>
                  <a:lnTo>
                    <a:pt x="3178" y="1"/>
                  </a:lnTo>
                  <a:lnTo>
                    <a:pt x="2952" y="0"/>
                  </a:lnTo>
                  <a:lnTo>
                    <a:pt x="2811" y="6"/>
                  </a:lnTo>
                  <a:lnTo>
                    <a:pt x="2673" y="17"/>
                  </a:lnTo>
                  <a:lnTo>
                    <a:pt x="2538" y="35"/>
                  </a:lnTo>
                  <a:lnTo>
                    <a:pt x="2405" y="57"/>
                  </a:lnTo>
                  <a:lnTo>
                    <a:pt x="2276" y="85"/>
                  </a:lnTo>
                  <a:lnTo>
                    <a:pt x="2149" y="118"/>
                  </a:lnTo>
                  <a:lnTo>
                    <a:pt x="2025" y="154"/>
                  </a:lnTo>
                  <a:lnTo>
                    <a:pt x="1905" y="197"/>
                  </a:lnTo>
                  <a:lnTo>
                    <a:pt x="1787" y="244"/>
                  </a:lnTo>
                  <a:lnTo>
                    <a:pt x="1673" y="295"/>
                  </a:lnTo>
                  <a:lnTo>
                    <a:pt x="1563" y="351"/>
                  </a:lnTo>
                  <a:lnTo>
                    <a:pt x="1455" y="411"/>
                  </a:lnTo>
                  <a:lnTo>
                    <a:pt x="1351" y="476"/>
                  </a:lnTo>
                  <a:lnTo>
                    <a:pt x="1251" y="544"/>
                  </a:lnTo>
                  <a:lnTo>
                    <a:pt x="1154" y="617"/>
                  </a:lnTo>
                  <a:lnTo>
                    <a:pt x="1061" y="693"/>
                  </a:lnTo>
                  <a:lnTo>
                    <a:pt x="971" y="773"/>
                  </a:lnTo>
                  <a:lnTo>
                    <a:pt x="886" y="855"/>
                  </a:lnTo>
                  <a:lnTo>
                    <a:pt x="804" y="942"/>
                  </a:lnTo>
                  <a:lnTo>
                    <a:pt x="726" y="1032"/>
                  </a:lnTo>
                  <a:lnTo>
                    <a:pt x="652" y="1125"/>
                  </a:lnTo>
                  <a:lnTo>
                    <a:pt x="582" y="1221"/>
                  </a:lnTo>
                  <a:lnTo>
                    <a:pt x="516" y="1320"/>
                  </a:lnTo>
                  <a:lnTo>
                    <a:pt x="455" y="1421"/>
                  </a:lnTo>
                  <a:lnTo>
                    <a:pt x="397" y="1525"/>
                  </a:lnTo>
                  <a:lnTo>
                    <a:pt x="344" y="1632"/>
                  </a:lnTo>
                  <a:lnTo>
                    <a:pt x="295" y="1740"/>
                  </a:lnTo>
                  <a:lnTo>
                    <a:pt x="251" y="1852"/>
                  </a:lnTo>
                  <a:lnTo>
                    <a:pt x="212" y="1965"/>
                  </a:lnTo>
                  <a:lnTo>
                    <a:pt x="177" y="2079"/>
                  </a:lnTo>
                  <a:lnTo>
                    <a:pt x="146" y="2197"/>
                  </a:lnTo>
                  <a:lnTo>
                    <a:pt x="121" y="2315"/>
                  </a:lnTo>
                  <a:lnTo>
                    <a:pt x="78" y="2525"/>
                  </a:lnTo>
                  <a:lnTo>
                    <a:pt x="45" y="2722"/>
                  </a:lnTo>
                  <a:lnTo>
                    <a:pt x="22" y="2908"/>
                  </a:lnTo>
                  <a:lnTo>
                    <a:pt x="6" y="3082"/>
                  </a:lnTo>
                  <a:lnTo>
                    <a:pt x="0" y="3246"/>
                  </a:lnTo>
                  <a:lnTo>
                    <a:pt x="2" y="3399"/>
                  </a:lnTo>
                  <a:lnTo>
                    <a:pt x="11" y="3543"/>
                  </a:lnTo>
                  <a:lnTo>
                    <a:pt x="28" y="3679"/>
                  </a:lnTo>
                  <a:lnTo>
                    <a:pt x="50" y="3805"/>
                  </a:lnTo>
                  <a:lnTo>
                    <a:pt x="79" y="3925"/>
                  </a:lnTo>
                  <a:lnTo>
                    <a:pt x="112" y="4038"/>
                  </a:lnTo>
                  <a:lnTo>
                    <a:pt x="150" y="4144"/>
                  </a:lnTo>
                  <a:lnTo>
                    <a:pt x="193" y="4245"/>
                  </a:lnTo>
                  <a:lnTo>
                    <a:pt x="239" y="4341"/>
                  </a:lnTo>
                  <a:lnTo>
                    <a:pt x="288" y="4433"/>
                  </a:lnTo>
                  <a:lnTo>
                    <a:pt x="340" y="4521"/>
                  </a:lnTo>
                  <a:lnTo>
                    <a:pt x="395" y="4606"/>
                  </a:lnTo>
                  <a:lnTo>
                    <a:pt x="451" y="4688"/>
                  </a:lnTo>
                  <a:lnTo>
                    <a:pt x="508" y="4769"/>
                  </a:lnTo>
                  <a:lnTo>
                    <a:pt x="565" y="4848"/>
                  </a:lnTo>
                  <a:lnTo>
                    <a:pt x="623" y="4927"/>
                  </a:lnTo>
                  <a:lnTo>
                    <a:pt x="680" y="5007"/>
                  </a:lnTo>
                  <a:lnTo>
                    <a:pt x="736" y="5086"/>
                  </a:lnTo>
                  <a:lnTo>
                    <a:pt x="791" y="5168"/>
                  </a:lnTo>
                  <a:lnTo>
                    <a:pt x="843" y="5251"/>
                  </a:lnTo>
                  <a:lnTo>
                    <a:pt x="893" y="5337"/>
                  </a:lnTo>
                  <a:lnTo>
                    <a:pt x="940" y="5426"/>
                  </a:lnTo>
                  <a:lnTo>
                    <a:pt x="983" y="5519"/>
                  </a:lnTo>
                  <a:lnTo>
                    <a:pt x="1021" y="5617"/>
                  </a:lnTo>
                  <a:lnTo>
                    <a:pt x="1055" y="5720"/>
                  </a:lnTo>
                  <a:lnTo>
                    <a:pt x="1084" y="5829"/>
                  </a:lnTo>
                  <a:lnTo>
                    <a:pt x="1107" y="59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2927350" y="144463"/>
              <a:ext cx="2479675" cy="2305050"/>
            </a:xfrm>
            <a:custGeom>
              <a:avLst/>
              <a:gdLst>
                <a:gd name="T0" fmla="*/ 122758569 w 16327"/>
                <a:gd name="T1" fmla="*/ 347039164 h 15172"/>
                <a:gd name="T2" fmla="*/ 66845975 w 16327"/>
                <a:gd name="T3" fmla="*/ 272045428 h 15172"/>
                <a:gd name="T4" fmla="*/ 81193219 w 16327"/>
                <a:gd name="T5" fmla="*/ 226112157 h 15172"/>
                <a:gd name="T6" fmla="*/ 119759934 w 16327"/>
                <a:gd name="T7" fmla="*/ 199221527 h 15172"/>
                <a:gd name="T8" fmla="*/ 100038263 w 16327"/>
                <a:gd name="T9" fmla="*/ 168637683 h 15172"/>
                <a:gd name="T10" fmla="*/ 51322301 w 16327"/>
                <a:gd name="T11" fmla="*/ 174292895 h 15172"/>
                <a:gd name="T12" fmla="*/ 13862761 w 16327"/>
                <a:gd name="T13" fmla="*/ 167760603 h 15172"/>
                <a:gd name="T14" fmla="*/ 276869 w 16327"/>
                <a:gd name="T15" fmla="*/ 145301710 h 15172"/>
                <a:gd name="T16" fmla="*/ 6112542 w 16327"/>
                <a:gd name="T17" fmla="*/ 122381261 h 15172"/>
                <a:gd name="T18" fmla="*/ 18314542 w 16327"/>
                <a:gd name="T19" fmla="*/ 89535362 h 15172"/>
                <a:gd name="T20" fmla="*/ 20182917 w 16327"/>
                <a:gd name="T21" fmla="*/ 92674496 h 15172"/>
                <a:gd name="T22" fmla="*/ 11394780 w 16327"/>
                <a:gd name="T23" fmla="*/ 136969073 h 15172"/>
                <a:gd name="T24" fmla="*/ 28763592 w 16327"/>
                <a:gd name="T25" fmla="*/ 166375628 h 15172"/>
                <a:gd name="T26" fmla="*/ 50999414 w 16327"/>
                <a:gd name="T27" fmla="*/ 170692052 h 15172"/>
                <a:gd name="T28" fmla="*/ 74457835 w 16327"/>
                <a:gd name="T29" fmla="*/ 163882796 h 15172"/>
                <a:gd name="T30" fmla="*/ 102667840 w 16327"/>
                <a:gd name="T31" fmla="*/ 159681837 h 15172"/>
                <a:gd name="T32" fmla="*/ 122896927 w 16327"/>
                <a:gd name="T33" fmla="*/ 158804758 h 15172"/>
                <a:gd name="T34" fmla="*/ 105597219 w 16327"/>
                <a:gd name="T35" fmla="*/ 148787088 h 15172"/>
                <a:gd name="T36" fmla="*/ 72197316 w 16327"/>
                <a:gd name="T37" fmla="*/ 157812213 h 15172"/>
                <a:gd name="T38" fmla="*/ 42511079 w 16327"/>
                <a:gd name="T39" fmla="*/ 159866582 h 15172"/>
                <a:gd name="T40" fmla="*/ 21705320 w 16327"/>
                <a:gd name="T41" fmla="*/ 139877429 h 15172"/>
                <a:gd name="T42" fmla="*/ 22950852 w 16327"/>
                <a:gd name="T43" fmla="*/ 112225033 h 15172"/>
                <a:gd name="T44" fmla="*/ 29594049 w 16327"/>
                <a:gd name="T45" fmla="*/ 89027619 h 15172"/>
                <a:gd name="T46" fmla="*/ 27656418 w 16327"/>
                <a:gd name="T47" fmla="*/ 68069014 h 15172"/>
                <a:gd name="T48" fmla="*/ 42418739 w 16327"/>
                <a:gd name="T49" fmla="*/ 71439078 h 15172"/>
                <a:gd name="T50" fmla="*/ 56074037 w 16327"/>
                <a:gd name="T51" fmla="*/ 84803567 h 15172"/>
                <a:gd name="T52" fmla="*/ 74480920 w 16327"/>
                <a:gd name="T53" fmla="*/ 35338732 h 15172"/>
                <a:gd name="T54" fmla="*/ 91688288 w 16327"/>
                <a:gd name="T55" fmla="*/ 323151 h 15172"/>
                <a:gd name="T56" fmla="*/ 109772283 w 16327"/>
                <a:gd name="T57" fmla="*/ 29614241 h 15172"/>
                <a:gd name="T58" fmla="*/ 115123624 w 16327"/>
                <a:gd name="T59" fmla="*/ 64029707 h 15172"/>
                <a:gd name="T60" fmla="*/ 109956812 w 16327"/>
                <a:gd name="T61" fmla="*/ 126420568 h 15172"/>
                <a:gd name="T62" fmla="*/ 152029577 w 16327"/>
                <a:gd name="T63" fmla="*/ 137453875 h 15172"/>
                <a:gd name="T64" fmla="*/ 161348368 w 16327"/>
                <a:gd name="T65" fmla="*/ 85357496 h 15172"/>
                <a:gd name="T66" fmla="*/ 207942171 w 16327"/>
                <a:gd name="T67" fmla="*/ 80187238 h 15172"/>
                <a:gd name="T68" fmla="*/ 264708154 w 16327"/>
                <a:gd name="T69" fmla="*/ 96621582 h 15172"/>
                <a:gd name="T70" fmla="*/ 324564960 w 16327"/>
                <a:gd name="T71" fmla="*/ 72131566 h 15172"/>
                <a:gd name="T72" fmla="*/ 357572871 w 16327"/>
                <a:gd name="T73" fmla="*/ 80533330 h 15172"/>
                <a:gd name="T74" fmla="*/ 364492633 w 16327"/>
                <a:gd name="T75" fmla="*/ 98052743 h 15172"/>
                <a:gd name="T76" fmla="*/ 335705956 w 16327"/>
                <a:gd name="T77" fmla="*/ 108578156 h 15172"/>
                <a:gd name="T78" fmla="*/ 308810739 w 16327"/>
                <a:gd name="T79" fmla="*/ 135699564 h 15172"/>
                <a:gd name="T80" fmla="*/ 264108397 w 16327"/>
                <a:gd name="T81" fmla="*/ 146132604 h 15172"/>
                <a:gd name="T82" fmla="*/ 205520209 w 16327"/>
                <a:gd name="T83" fmla="*/ 123881549 h 15172"/>
                <a:gd name="T84" fmla="*/ 172120306 w 16327"/>
                <a:gd name="T85" fmla="*/ 132629709 h 15172"/>
                <a:gd name="T86" fmla="*/ 170159591 w 16327"/>
                <a:gd name="T87" fmla="*/ 146709778 h 15172"/>
                <a:gd name="T88" fmla="*/ 200653199 w 16327"/>
                <a:gd name="T89" fmla="*/ 131660257 h 15172"/>
                <a:gd name="T90" fmla="*/ 234191460 w 16327"/>
                <a:gd name="T91" fmla="*/ 142901250 h 15172"/>
                <a:gd name="T92" fmla="*/ 259702786 w 16327"/>
                <a:gd name="T93" fmla="*/ 150425934 h 15172"/>
                <a:gd name="T94" fmla="*/ 262585994 w 16327"/>
                <a:gd name="T95" fmla="*/ 154119149 h 15172"/>
                <a:gd name="T96" fmla="*/ 221412788 w 16327"/>
                <a:gd name="T97" fmla="*/ 146132604 h 15172"/>
                <a:gd name="T98" fmla="*/ 196432117 w 16327"/>
                <a:gd name="T99" fmla="*/ 141977832 h 15172"/>
                <a:gd name="T100" fmla="*/ 174588287 w 16327"/>
                <a:gd name="T101" fmla="*/ 153588162 h 15172"/>
                <a:gd name="T102" fmla="*/ 166999512 w 16327"/>
                <a:gd name="T103" fmla="*/ 185372236 h 15172"/>
                <a:gd name="T104" fmla="*/ 183999418 w 16327"/>
                <a:gd name="T105" fmla="*/ 205776760 h 15172"/>
                <a:gd name="T106" fmla="*/ 209372233 w 16327"/>
                <a:gd name="T107" fmla="*/ 227843223 h 15172"/>
                <a:gd name="T108" fmla="*/ 195993804 w 16327"/>
                <a:gd name="T109" fmla="*/ 218841192 h 15172"/>
                <a:gd name="T110" fmla="*/ 129632312 w 16327"/>
                <a:gd name="T111" fmla="*/ 209585289 h 15172"/>
                <a:gd name="T112" fmla="*/ 87905367 w 16327"/>
                <a:gd name="T113" fmla="*/ 252610357 h 15172"/>
                <a:gd name="T114" fmla="*/ 88735824 w 16327"/>
                <a:gd name="T115" fmla="*/ 294204264 h 15172"/>
                <a:gd name="T116" fmla="*/ 90281311 w 16327"/>
                <a:gd name="T117" fmla="*/ 308561298 h 15172"/>
                <a:gd name="T118" fmla="*/ 78356029 w 16327"/>
                <a:gd name="T119" fmla="*/ 277562082 h 15172"/>
                <a:gd name="T120" fmla="*/ 86498390 w 16327"/>
                <a:gd name="T121" fmla="*/ 312139048 h 15172"/>
                <a:gd name="T122" fmla="*/ 165431092 w 16327"/>
                <a:gd name="T123" fmla="*/ 342284276 h 151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27"/>
                <a:gd name="T187" fmla="*/ 0 h 15172"/>
                <a:gd name="T188" fmla="*/ 16327 w 16327"/>
                <a:gd name="T189" fmla="*/ 15172 h 151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27" h="15172">
                  <a:moveTo>
                    <a:pt x="8732" y="14125"/>
                  </a:moveTo>
                  <a:lnTo>
                    <a:pt x="8559" y="14306"/>
                  </a:lnTo>
                  <a:lnTo>
                    <a:pt x="8373" y="14472"/>
                  </a:lnTo>
                  <a:lnTo>
                    <a:pt x="8175" y="14619"/>
                  </a:lnTo>
                  <a:lnTo>
                    <a:pt x="7967" y="14748"/>
                  </a:lnTo>
                  <a:lnTo>
                    <a:pt x="7748" y="14861"/>
                  </a:lnTo>
                  <a:lnTo>
                    <a:pt x="7523" y="14956"/>
                  </a:lnTo>
                  <a:lnTo>
                    <a:pt x="7289" y="15034"/>
                  </a:lnTo>
                  <a:lnTo>
                    <a:pt x="7050" y="15094"/>
                  </a:lnTo>
                  <a:lnTo>
                    <a:pt x="6806" y="15137"/>
                  </a:lnTo>
                  <a:lnTo>
                    <a:pt x="6560" y="15163"/>
                  </a:lnTo>
                  <a:lnTo>
                    <a:pt x="6310" y="15172"/>
                  </a:lnTo>
                  <a:lnTo>
                    <a:pt x="6061" y="15164"/>
                  </a:lnTo>
                  <a:lnTo>
                    <a:pt x="5812" y="15138"/>
                  </a:lnTo>
                  <a:lnTo>
                    <a:pt x="5566" y="15095"/>
                  </a:lnTo>
                  <a:lnTo>
                    <a:pt x="5322" y="15035"/>
                  </a:lnTo>
                  <a:lnTo>
                    <a:pt x="5083" y="14959"/>
                  </a:lnTo>
                  <a:lnTo>
                    <a:pt x="4849" y="14865"/>
                  </a:lnTo>
                  <a:lnTo>
                    <a:pt x="4623" y="14754"/>
                  </a:lnTo>
                  <a:lnTo>
                    <a:pt x="4405" y="14627"/>
                  </a:lnTo>
                  <a:lnTo>
                    <a:pt x="4196" y="14482"/>
                  </a:lnTo>
                  <a:lnTo>
                    <a:pt x="3999" y="14321"/>
                  </a:lnTo>
                  <a:lnTo>
                    <a:pt x="3813" y="14142"/>
                  </a:lnTo>
                  <a:lnTo>
                    <a:pt x="3641" y="13947"/>
                  </a:lnTo>
                  <a:lnTo>
                    <a:pt x="3484" y="13736"/>
                  </a:lnTo>
                  <a:lnTo>
                    <a:pt x="3342" y="13507"/>
                  </a:lnTo>
                  <a:lnTo>
                    <a:pt x="3218" y="13261"/>
                  </a:lnTo>
                  <a:lnTo>
                    <a:pt x="3112" y="13000"/>
                  </a:lnTo>
                  <a:lnTo>
                    <a:pt x="3026" y="12721"/>
                  </a:lnTo>
                  <a:lnTo>
                    <a:pt x="2961" y="12426"/>
                  </a:lnTo>
                  <a:lnTo>
                    <a:pt x="2918" y="12115"/>
                  </a:lnTo>
                  <a:lnTo>
                    <a:pt x="2898" y="11786"/>
                  </a:lnTo>
                  <a:lnTo>
                    <a:pt x="2905" y="11441"/>
                  </a:lnTo>
                  <a:lnTo>
                    <a:pt x="2917" y="11317"/>
                  </a:lnTo>
                  <a:lnTo>
                    <a:pt x="2933" y="11193"/>
                  </a:lnTo>
                  <a:lnTo>
                    <a:pt x="2954" y="11073"/>
                  </a:lnTo>
                  <a:lnTo>
                    <a:pt x="2978" y="10954"/>
                  </a:lnTo>
                  <a:lnTo>
                    <a:pt x="3007" y="10837"/>
                  </a:lnTo>
                  <a:lnTo>
                    <a:pt x="3040" y="10724"/>
                  </a:lnTo>
                  <a:lnTo>
                    <a:pt x="3077" y="10611"/>
                  </a:lnTo>
                  <a:lnTo>
                    <a:pt x="3118" y="10501"/>
                  </a:lnTo>
                  <a:lnTo>
                    <a:pt x="3163" y="10394"/>
                  </a:lnTo>
                  <a:lnTo>
                    <a:pt x="3213" y="10288"/>
                  </a:lnTo>
                  <a:lnTo>
                    <a:pt x="3266" y="10186"/>
                  </a:lnTo>
                  <a:lnTo>
                    <a:pt x="3323" y="10085"/>
                  </a:lnTo>
                  <a:lnTo>
                    <a:pt x="3386" y="9986"/>
                  </a:lnTo>
                  <a:lnTo>
                    <a:pt x="3451" y="9890"/>
                  </a:lnTo>
                  <a:lnTo>
                    <a:pt x="3520" y="9796"/>
                  </a:lnTo>
                  <a:lnTo>
                    <a:pt x="3595" y="9705"/>
                  </a:lnTo>
                  <a:lnTo>
                    <a:pt x="3673" y="9616"/>
                  </a:lnTo>
                  <a:lnTo>
                    <a:pt x="3754" y="9529"/>
                  </a:lnTo>
                  <a:lnTo>
                    <a:pt x="3841" y="9446"/>
                  </a:lnTo>
                  <a:lnTo>
                    <a:pt x="3931" y="9364"/>
                  </a:lnTo>
                  <a:lnTo>
                    <a:pt x="4025" y="9284"/>
                  </a:lnTo>
                  <a:lnTo>
                    <a:pt x="4124" y="9208"/>
                  </a:lnTo>
                  <a:lnTo>
                    <a:pt x="4226" y="9133"/>
                  </a:lnTo>
                  <a:lnTo>
                    <a:pt x="4332" y="9062"/>
                  </a:lnTo>
                  <a:lnTo>
                    <a:pt x="4444" y="8993"/>
                  </a:lnTo>
                  <a:lnTo>
                    <a:pt x="4558" y="8926"/>
                  </a:lnTo>
                  <a:lnTo>
                    <a:pt x="4676" y="8862"/>
                  </a:lnTo>
                  <a:lnTo>
                    <a:pt x="4800" y="8801"/>
                  </a:lnTo>
                  <a:lnTo>
                    <a:pt x="4927" y="8741"/>
                  </a:lnTo>
                  <a:lnTo>
                    <a:pt x="5057" y="8685"/>
                  </a:lnTo>
                  <a:lnTo>
                    <a:pt x="5192" y="8631"/>
                  </a:lnTo>
                  <a:lnTo>
                    <a:pt x="5332" y="8580"/>
                  </a:lnTo>
                  <a:lnTo>
                    <a:pt x="5371" y="8038"/>
                  </a:lnTo>
                  <a:lnTo>
                    <a:pt x="5115" y="7945"/>
                  </a:lnTo>
                  <a:lnTo>
                    <a:pt x="5006" y="7821"/>
                  </a:lnTo>
                  <a:lnTo>
                    <a:pt x="5006" y="7458"/>
                  </a:lnTo>
                  <a:lnTo>
                    <a:pt x="4911" y="7405"/>
                  </a:lnTo>
                  <a:lnTo>
                    <a:pt x="4886" y="7383"/>
                  </a:lnTo>
                  <a:lnTo>
                    <a:pt x="4852" y="7363"/>
                  </a:lnTo>
                  <a:lnTo>
                    <a:pt x="4810" y="7347"/>
                  </a:lnTo>
                  <a:lnTo>
                    <a:pt x="4761" y="7334"/>
                  </a:lnTo>
                  <a:lnTo>
                    <a:pt x="4705" y="7323"/>
                  </a:lnTo>
                  <a:lnTo>
                    <a:pt x="4643" y="7316"/>
                  </a:lnTo>
                  <a:lnTo>
                    <a:pt x="4574" y="7309"/>
                  </a:lnTo>
                  <a:lnTo>
                    <a:pt x="4500" y="7306"/>
                  </a:lnTo>
                  <a:lnTo>
                    <a:pt x="4421" y="7305"/>
                  </a:lnTo>
                  <a:lnTo>
                    <a:pt x="4337" y="7306"/>
                  </a:lnTo>
                  <a:lnTo>
                    <a:pt x="4250" y="7309"/>
                  </a:lnTo>
                  <a:lnTo>
                    <a:pt x="4158" y="7314"/>
                  </a:lnTo>
                  <a:lnTo>
                    <a:pt x="4063" y="7321"/>
                  </a:lnTo>
                  <a:lnTo>
                    <a:pt x="3965" y="7329"/>
                  </a:lnTo>
                  <a:lnTo>
                    <a:pt x="3864" y="7338"/>
                  </a:lnTo>
                  <a:lnTo>
                    <a:pt x="3762" y="7348"/>
                  </a:lnTo>
                  <a:lnTo>
                    <a:pt x="3658" y="7360"/>
                  </a:lnTo>
                  <a:lnTo>
                    <a:pt x="3554" y="7373"/>
                  </a:lnTo>
                  <a:lnTo>
                    <a:pt x="3448" y="7385"/>
                  </a:lnTo>
                  <a:lnTo>
                    <a:pt x="3343" y="7399"/>
                  </a:lnTo>
                  <a:lnTo>
                    <a:pt x="3132" y="7427"/>
                  </a:lnTo>
                  <a:lnTo>
                    <a:pt x="2928" y="7455"/>
                  </a:lnTo>
                  <a:lnTo>
                    <a:pt x="2731" y="7484"/>
                  </a:lnTo>
                  <a:lnTo>
                    <a:pt x="2546" y="7509"/>
                  </a:lnTo>
                  <a:lnTo>
                    <a:pt x="2377" y="7533"/>
                  </a:lnTo>
                  <a:lnTo>
                    <a:pt x="2225" y="7551"/>
                  </a:lnTo>
                  <a:lnTo>
                    <a:pt x="2081" y="7569"/>
                  </a:lnTo>
                  <a:lnTo>
                    <a:pt x="1943" y="7580"/>
                  </a:lnTo>
                  <a:lnTo>
                    <a:pt x="1811" y="7587"/>
                  </a:lnTo>
                  <a:lnTo>
                    <a:pt x="1685" y="7588"/>
                  </a:lnTo>
                  <a:lnTo>
                    <a:pt x="1566" y="7584"/>
                  </a:lnTo>
                  <a:lnTo>
                    <a:pt x="1451" y="7575"/>
                  </a:lnTo>
                  <a:lnTo>
                    <a:pt x="1343" y="7562"/>
                  </a:lnTo>
                  <a:lnTo>
                    <a:pt x="1241" y="7544"/>
                  </a:lnTo>
                  <a:lnTo>
                    <a:pt x="1144" y="7523"/>
                  </a:lnTo>
                  <a:lnTo>
                    <a:pt x="1052" y="7496"/>
                  </a:lnTo>
                  <a:lnTo>
                    <a:pt x="965" y="7467"/>
                  </a:lnTo>
                  <a:lnTo>
                    <a:pt x="882" y="7434"/>
                  </a:lnTo>
                  <a:lnTo>
                    <a:pt x="806" y="7397"/>
                  </a:lnTo>
                  <a:lnTo>
                    <a:pt x="733" y="7356"/>
                  </a:lnTo>
                  <a:lnTo>
                    <a:pt x="665" y="7313"/>
                  </a:lnTo>
                  <a:lnTo>
                    <a:pt x="601" y="7268"/>
                  </a:lnTo>
                  <a:lnTo>
                    <a:pt x="540" y="7219"/>
                  </a:lnTo>
                  <a:lnTo>
                    <a:pt x="484" y="7168"/>
                  </a:lnTo>
                  <a:lnTo>
                    <a:pt x="432" y="7114"/>
                  </a:lnTo>
                  <a:lnTo>
                    <a:pt x="383" y="7058"/>
                  </a:lnTo>
                  <a:lnTo>
                    <a:pt x="337" y="7001"/>
                  </a:lnTo>
                  <a:lnTo>
                    <a:pt x="295" y="6942"/>
                  </a:lnTo>
                  <a:lnTo>
                    <a:pt x="255" y="6881"/>
                  </a:lnTo>
                  <a:lnTo>
                    <a:pt x="220" y="6818"/>
                  </a:lnTo>
                  <a:lnTo>
                    <a:pt x="186" y="6755"/>
                  </a:lnTo>
                  <a:lnTo>
                    <a:pt x="154" y="6691"/>
                  </a:lnTo>
                  <a:lnTo>
                    <a:pt x="126" y="6626"/>
                  </a:lnTo>
                  <a:lnTo>
                    <a:pt x="99" y="6560"/>
                  </a:lnTo>
                  <a:lnTo>
                    <a:pt x="75" y="6494"/>
                  </a:lnTo>
                  <a:lnTo>
                    <a:pt x="52" y="6427"/>
                  </a:lnTo>
                  <a:lnTo>
                    <a:pt x="32" y="6361"/>
                  </a:lnTo>
                  <a:lnTo>
                    <a:pt x="12" y="6295"/>
                  </a:lnTo>
                  <a:lnTo>
                    <a:pt x="4" y="6256"/>
                  </a:lnTo>
                  <a:lnTo>
                    <a:pt x="0" y="6213"/>
                  </a:lnTo>
                  <a:lnTo>
                    <a:pt x="0" y="6165"/>
                  </a:lnTo>
                  <a:lnTo>
                    <a:pt x="4" y="6114"/>
                  </a:lnTo>
                  <a:lnTo>
                    <a:pt x="11" y="6060"/>
                  </a:lnTo>
                  <a:lnTo>
                    <a:pt x="23" y="6002"/>
                  </a:lnTo>
                  <a:lnTo>
                    <a:pt x="36" y="5942"/>
                  </a:lnTo>
                  <a:lnTo>
                    <a:pt x="53" y="5877"/>
                  </a:lnTo>
                  <a:lnTo>
                    <a:pt x="73" y="5812"/>
                  </a:lnTo>
                  <a:lnTo>
                    <a:pt x="94" y="5744"/>
                  </a:lnTo>
                  <a:lnTo>
                    <a:pt x="119" y="5673"/>
                  </a:lnTo>
                  <a:lnTo>
                    <a:pt x="144" y="5601"/>
                  </a:lnTo>
                  <a:lnTo>
                    <a:pt x="172" y="5527"/>
                  </a:lnTo>
                  <a:lnTo>
                    <a:pt x="201" y="5453"/>
                  </a:lnTo>
                  <a:lnTo>
                    <a:pt x="233" y="5377"/>
                  </a:lnTo>
                  <a:lnTo>
                    <a:pt x="265" y="5302"/>
                  </a:lnTo>
                  <a:lnTo>
                    <a:pt x="331" y="5148"/>
                  </a:lnTo>
                  <a:lnTo>
                    <a:pt x="399" y="4995"/>
                  </a:lnTo>
                  <a:lnTo>
                    <a:pt x="468" y="4845"/>
                  </a:lnTo>
                  <a:lnTo>
                    <a:pt x="535" y="4699"/>
                  </a:lnTo>
                  <a:lnTo>
                    <a:pt x="599" y="4561"/>
                  </a:lnTo>
                  <a:lnTo>
                    <a:pt x="657" y="4431"/>
                  </a:lnTo>
                  <a:lnTo>
                    <a:pt x="683" y="4371"/>
                  </a:lnTo>
                  <a:lnTo>
                    <a:pt x="709" y="4313"/>
                  </a:lnTo>
                  <a:lnTo>
                    <a:pt x="731" y="4258"/>
                  </a:lnTo>
                  <a:lnTo>
                    <a:pt x="752" y="4207"/>
                  </a:lnTo>
                  <a:lnTo>
                    <a:pt x="764" y="4143"/>
                  </a:lnTo>
                  <a:lnTo>
                    <a:pt x="774" y="4084"/>
                  </a:lnTo>
                  <a:lnTo>
                    <a:pt x="782" y="4029"/>
                  </a:lnTo>
                  <a:lnTo>
                    <a:pt x="788" y="3977"/>
                  </a:lnTo>
                  <a:lnTo>
                    <a:pt x="792" y="3928"/>
                  </a:lnTo>
                  <a:lnTo>
                    <a:pt x="794" y="3879"/>
                  </a:lnTo>
                  <a:lnTo>
                    <a:pt x="794" y="3832"/>
                  </a:lnTo>
                  <a:lnTo>
                    <a:pt x="793" y="3784"/>
                  </a:lnTo>
                  <a:lnTo>
                    <a:pt x="790" y="3734"/>
                  </a:lnTo>
                  <a:lnTo>
                    <a:pt x="784" y="3682"/>
                  </a:lnTo>
                  <a:lnTo>
                    <a:pt x="779" y="3627"/>
                  </a:lnTo>
                  <a:lnTo>
                    <a:pt x="772" y="3566"/>
                  </a:lnTo>
                  <a:lnTo>
                    <a:pt x="764" y="3501"/>
                  </a:lnTo>
                  <a:lnTo>
                    <a:pt x="755" y="3430"/>
                  </a:lnTo>
                  <a:lnTo>
                    <a:pt x="746" y="3351"/>
                  </a:lnTo>
                  <a:lnTo>
                    <a:pt x="735" y="3264"/>
                  </a:lnTo>
                  <a:lnTo>
                    <a:pt x="783" y="3389"/>
                  </a:lnTo>
                  <a:lnTo>
                    <a:pt x="821" y="3513"/>
                  </a:lnTo>
                  <a:lnTo>
                    <a:pt x="849" y="3639"/>
                  </a:lnTo>
                  <a:lnTo>
                    <a:pt x="866" y="3764"/>
                  </a:lnTo>
                  <a:lnTo>
                    <a:pt x="875" y="3889"/>
                  </a:lnTo>
                  <a:lnTo>
                    <a:pt x="875" y="4015"/>
                  </a:lnTo>
                  <a:lnTo>
                    <a:pt x="869" y="4140"/>
                  </a:lnTo>
                  <a:lnTo>
                    <a:pt x="857" y="4266"/>
                  </a:lnTo>
                  <a:lnTo>
                    <a:pt x="840" y="4390"/>
                  </a:lnTo>
                  <a:lnTo>
                    <a:pt x="817" y="4515"/>
                  </a:lnTo>
                  <a:lnTo>
                    <a:pt x="791" y="4638"/>
                  </a:lnTo>
                  <a:lnTo>
                    <a:pt x="762" y="4762"/>
                  </a:lnTo>
                  <a:lnTo>
                    <a:pt x="730" y="4884"/>
                  </a:lnTo>
                  <a:lnTo>
                    <a:pt x="699" y="5006"/>
                  </a:lnTo>
                  <a:lnTo>
                    <a:pt x="666" y="5126"/>
                  </a:lnTo>
                  <a:lnTo>
                    <a:pt x="633" y="5246"/>
                  </a:lnTo>
                  <a:lnTo>
                    <a:pt x="603" y="5364"/>
                  </a:lnTo>
                  <a:lnTo>
                    <a:pt x="573" y="5481"/>
                  </a:lnTo>
                  <a:lnTo>
                    <a:pt x="547" y="5597"/>
                  </a:lnTo>
                  <a:lnTo>
                    <a:pt x="525" y="5711"/>
                  </a:lnTo>
                  <a:lnTo>
                    <a:pt x="507" y="5823"/>
                  </a:lnTo>
                  <a:lnTo>
                    <a:pt x="494" y="5934"/>
                  </a:lnTo>
                  <a:lnTo>
                    <a:pt x="488" y="6043"/>
                  </a:lnTo>
                  <a:lnTo>
                    <a:pt x="489" y="6150"/>
                  </a:lnTo>
                  <a:lnTo>
                    <a:pt x="498" y="6255"/>
                  </a:lnTo>
                  <a:lnTo>
                    <a:pt x="517" y="6357"/>
                  </a:lnTo>
                  <a:lnTo>
                    <a:pt x="543" y="6457"/>
                  </a:lnTo>
                  <a:lnTo>
                    <a:pt x="581" y="6555"/>
                  </a:lnTo>
                  <a:lnTo>
                    <a:pt x="630" y="6651"/>
                  </a:lnTo>
                  <a:lnTo>
                    <a:pt x="691" y="6744"/>
                  </a:lnTo>
                  <a:lnTo>
                    <a:pt x="765" y="6834"/>
                  </a:lnTo>
                  <a:lnTo>
                    <a:pt x="853" y="6920"/>
                  </a:lnTo>
                  <a:lnTo>
                    <a:pt x="920" y="6979"/>
                  </a:lnTo>
                  <a:lnTo>
                    <a:pt x="987" y="7033"/>
                  </a:lnTo>
                  <a:lnTo>
                    <a:pt x="1052" y="7083"/>
                  </a:lnTo>
                  <a:lnTo>
                    <a:pt x="1117" y="7129"/>
                  </a:lnTo>
                  <a:lnTo>
                    <a:pt x="1183" y="7171"/>
                  </a:lnTo>
                  <a:lnTo>
                    <a:pt x="1247" y="7208"/>
                  </a:lnTo>
                  <a:lnTo>
                    <a:pt x="1310" y="7243"/>
                  </a:lnTo>
                  <a:lnTo>
                    <a:pt x="1374" y="7274"/>
                  </a:lnTo>
                  <a:lnTo>
                    <a:pt x="1437" y="7300"/>
                  </a:lnTo>
                  <a:lnTo>
                    <a:pt x="1499" y="7325"/>
                  </a:lnTo>
                  <a:lnTo>
                    <a:pt x="1561" y="7345"/>
                  </a:lnTo>
                  <a:lnTo>
                    <a:pt x="1622" y="7362"/>
                  </a:lnTo>
                  <a:lnTo>
                    <a:pt x="1683" y="7377"/>
                  </a:lnTo>
                  <a:lnTo>
                    <a:pt x="1743" y="7388"/>
                  </a:lnTo>
                  <a:lnTo>
                    <a:pt x="1804" y="7397"/>
                  </a:lnTo>
                  <a:lnTo>
                    <a:pt x="1863" y="7403"/>
                  </a:lnTo>
                  <a:lnTo>
                    <a:pt x="1922" y="7407"/>
                  </a:lnTo>
                  <a:lnTo>
                    <a:pt x="1980" y="7409"/>
                  </a:lnTo>
                  <a:lnTo>
                    <a:pt x="2039" y="7408"/>
                  </a:lnTo>
                  <a:lnTo>
                    <a:pt x="2097" y="7406"/>
                  </a:lnTo>
                  <a:lnTo>
                    <a:pt x="2154" y="7401"/>
                  </a:lnTo>
                  <a:lnTo>
                    <a:pt x="2211" y="7395"/>
                  </a:lnTo>
                  <a:lnTo>
                    <a:pt x="2267" y="7387"/>
                  </a:lnTo>
                  <a:lnTo>
                    <a:pt x="2323" y="7378"/>
                  </a:lnTo>
                  <a:lnTo>
                    <a:pt x="2379" y="7367"/>
                  </a:lnTo>
                  <a:lnTo>
                    <a:pt x="2435" y="7354"/>
                  </a:lnTo>
                  <a:lnTo>
                    <a:pt x="2489" y="7340"/>
                  </a:lnTo>
                  <a:lnTo>
                    <a:pt x="2544" y="7326"/>
                  </a:lnTo>
                  <a:lnTo>
                    <a:pt x="2598" y="7310"/>
                  </a:lnTo>
                  <a:lnTo>
                    <a:pt x="2652" y="7294"/>
                  </a:lnTo>
                  <a:lnTo>
                    <a:pt x="2705" y="7277"/>
                  </a:lnTo>
                  <a:lnTo>
                    <a:pt x="2758" y="7259"/>
                  </a:lnTo>
                  <a:lnTo>
                    <a:pt x="2806" y="7247"/>
                  </a:lnTo>
                  <a:lnTo>
                    <a:pt x="2858" y="7232"/>
                  </a:lnTo>
                  <a:lnTo>
                    <a:pt x="2912" y="7213"/>
                  </a:lnTo>
                  <a:lnTo>
                    <a:pt x="2970" y="7194"/>
                  </a:lnTo>
                  <a:lnTo>
                    <a:pt x="3093" y="7149"/>
                  </a:lnTo>
                  <a:lnTo>
                    <a:pt x="3228" y="7100"/>
                  </a:lnTo>
                  <a:lnTo>
                    <a:pt x="3299" y="7076"/>
                  </a:lnTo>
                  <a:lnTo>
                    <a:pt x="3371" y="7050"/>
                  </a:lnTo>
                  <a:lnTo>
                    <a:pt x="3445" y="7027"/>
                  </a:lnTo>
                  <a:lnTo>
                    <a:pt x="3520" y="7003"/>
                  </a:lnTo>
                  <a:lnTo>
                    <a:pt x="3596" y="6981"/>
                  </a:lnTo>
                  <a:lnTo>
                    <a:pt x="3674" y="6959"/>
                  </a:lnTo>
                  <a:lnTo>
                    <a:pt x="3752" y="6941"/>
                  </a:lnTo>
                  <a:lnTo>
                    <a:pt x="3831" y="6925"/>
                  </a:lnTo>
                  <a:lnTo>
                    <a:pt x="3909" y="6910"/>
                  </a:lnTo>
                  <a:lnTo>
                    <a:pt x="3988" y="6900"/>
                  </a:lnTo>
                  <a:lnTo>
                    <a:pt x="4067" y="6892"/>
                  </a:lnTo>
                  <a:lnTo>
                    <a:pt x="4145" y="6889"/>
                  </a:lnTo>
                  <a:lnTo>
                    <a:pt x="4223" y="6889"/>
                  </a:lnTo>
                  <a:lnTo>
                    <a:pt x="4301" y="6894"/>
                  </a:lnTo>
                  <a:lnTo>
                    <a:pt x="4376" y="6903"/>
                  </a:lnTo>
                  <a:lnTo>
                    <a:pt x="4451" y="6918"/>
                  </a:lnTo>
                  <a:lnTo>
                    <a:pt x="4524" y="6939"/>
                  </a:lnTo>
                  <a:lnTo>
                    <a:pt x="4595" y="6964"/>
                  </a:lnTo>
                  <a:lnTo>
                    <a:pt x="4664" y="6997"/>
                  </a:lnTo>
                  <a:lnTo>
                    <a:pt x="4732" y="7037"/>
                  </a:lnTo>
                  <a:lnTo>
                    <a:pt x="4797" y="7083"/>
                  </a:lnTo>
                  <a:lnTo>
                    <a:pt x="4859" y="7136"/>
                  </a:lnTo>
                  <a:lnTo>
                    <a:pt x="4918" y="7198"/>
                  </a:lnTo>
                  <a:lnTo>
                    <a:pt x="4975" y="7268"/>
                  </a:lnTo>
                  <a:lnTo>
                    <a:pt x="5564" y="7260"/>
                  </a:lnTo>
                  <a:lnTo>
                    <a:pt x="5533" y="7201"/>
                  </a:lnTo>
                  <a:lnTo>
                    <a:pt x="5502" y="7142"/>
                  </a:lnTo>
                  <a:lnTo>
                    <a:pt x="5468" y="7086"/>
                  </a:lnTo>
                  <a:lnTo>
                    <a:pt x="5434" y="7032"/>
                  </a:lnTo>
                  <a:lnTo>
                    <a:pt x="5400" y="6979"/>
                  </a:lnTo>
                  <a:lnTo>
                    <a:pt x="5365" y="6928"/>
                  </a:lnTo>
                  <a:lnTo>
                    <a:pt x="5328" y="6880"/>
                  </a:lnTo>
                  <a:lnTo>
                    <a:pt x="5290" y="6833"/>
                  </a:lnTo>
                  <a:lnTo>
                    <a:pt x="5251" y="6789"/>
                  </a:lnTo>
                  <a:lnTo>
                    <a:pt x="5212" y="6747"/>
                  </a:lnTo>
                  <a:lnTo>
                    <a:pt x="5171" y="6707"/>
                  </a:lnTo>
                  <a:lnTo>
                    <a:pt x="5129" y="6670"/>
                  </a:lnTo>
                  <a:lnTo>
                    <a:pt x="5085" y="6636"/>
                  </a:lnTo>
                  <a:lnTo>
                    <a:pt x="5040" y="6603"/>
                  </a:lnTo>
                  <a:lnTo>
                    <a:pt x="4995" y="6574"/>
                  </a:lnTo>
                  <a:lnTo>
                    <a:pt x="4947" y="6548"/>
                  </a:lnTo>
                  <a:lnTo>
                    <a:pt x="4899" y="6524"/>
                  </a:lnTo>
                  <a:lnTo>
                    <a:pt x="4849" y="6503"/>
                  </a:lnTo>
                  <a:lnTo>
                    <a:pt x="4798" y="6486"/>
                  </a:lnTo>
                  <a:lnTo>
                    <a:pt x="4745" y="6470"/>
                  </a:lnTo>
                  <a:lnTo>
                    <a:pt x="4692" y="6459"/>
                  </a:lnTo>
                  <a:lnTo>
                    <a:pt x="4636" y="6451"/>
                  </a:lnTo>
                  <a:lnTo>
                    <a:pt x="4578" y="6446"/>
                  </a:lnTo>
                  <a:lnTo>
                    <a:pt x="4520" y="6444"/>
                  </a:lnTo>
                  <a:lnTo>
                    <a:pt x="4460" y="6446"/>
                  </a:lnTo>
                  <a:lnTo>
                    <a:pt x="4399" y="6451"/>
                  </a:lnTo>
                  <a:lnTo>
                    <a:pt x="4334" y="6459"/>
                  </a:lnTo>
                  <a:lnTo>
                    <a:pt x="4270" y="6472"/>
                  </a:lnTo>
                  <a:lnTo>
                    <a:pt x="4203" y="6488"/>
                  </a:lnTo>
                  <a:lnTo>
                    <a:pt x="4134" y="6508"/>
                  </a:lnTo>
                  <a:lnTo>
                    <a:pt x="4065" y="6532"/>
                  </a:lnTo>
                  <a:lnTo>
                    <a:pt x="3992" y="6560"/>
                  </a:lnTo>
                  <a:lnTo>
                    <a:pt x="3793" y="6629"/>
                  </a:lnTo>
                  <a:lnTo>
                    <a:pt x="3598" y="6694"/>
                  </a:lnTo>
                  <a:lnTo>
                    <a:pt x="3502" y="6726"/>
                  </a:lnTo>
                  <a:lnTo>
                    <a:pt x="3407" y="6755"/>
                  </a:lnTo>
                  <a:lnTo>
                    <a:pt x="3314" y="6784"/>
                  </a:lnTo>
                  <a:lnTo>
                    <a:pt x="3221" y="6811"/>
                  </a:lnTo>
                  <a:lnTo>
                    <a:pt x="3130" y="6837"/>
                  </a:lnTo>
                  <a:lnTo>
                    <a:pt x="3040" y="6860"/>
                  </a:lnTo>
                  <a:lnTo>
                    <a:pt x="2951" y="6882"/>
                  </a:lnTo>
                  <a:lnTo>
                    <a:pt x="2865" y="6902"/>
                  </a:lnTo>
                  <a:lnTo>
                    <a:pt x="2778" y="6919"/>
                  </a:lnTo>
                  <a:lnTo>
                    <a:pt x="2693" y="6936"/>
                  </a:lnTo>
                  <a:lnTo>
                    <a:pt x="2609" y="6949"/>
                  </a:lnTo>
                  <a:lnTo>
                    <a:pt x="2527" y="6960"/>
                  </a:lnTo>
                  <a:lnTo>
                    <a:pt x="2446" y="6968"/>
                  </a:lnTo>
                  <a:lnTo>
                    <a:pt x="2365" y="6974"/>
                  </a:lnTo>
                  <a:lnTo>
                    <a:pt x="2287" y="6977"/>
                  </a:lnTo>
                  <a:lnTo>
                    <a:pt x="2210" y="6976"/>
                  </a:lnTo>
                  <a:lnTo>
                    <a:pt x="2133" y="6973"/>
                  </a:lnTo>
                  <a:lnTo>
                    <a:pt x="2059" y="6966"/>
                  </a:lnTo>
                  <a:lnTo>
                    <a:pt x="1985" y="6956"/>
                  </a:lnTo>
                  <a:lnTo>
                    <a:pt x="1914" y="6943"/>
                  </a:lnTo>
                  <a:lnTo>
                    <a:pt x="1843" y="6926"/>
                  </a:lnTo>
                  <a:lnTo>
                    <a:pt x="1774" y="6905"/>
                  </a:lnTo>
                  <a:lnTo>
                    <a:pt x="1706" y="6881"/>
                  </a:lnTo>
                  <a:lnTo>
                    <a:pt x="1639" y="6852"/>
                  </a:lnTo>
                  <a:lnTo>
                    <a:pt x="1575" y="6819"/>
                  </a:lnTo>
                  <a:lnTo>
                    <a:pt x="1511" y="6783"/>
                  </a:lnTo>
                  <a:lnTo>
                    <a:pt x="1449" y="6741"/>
                  </a:lnTo>
                  <a:lnTo>
                    <a:pt x="1388" y="6696"/>
                  </a:lnTo>
                  <a:lnTo>
                    <a:pt x="1312" y="6632"/>
                  </a:lnTo>
                  <a:lnTo>
                    <a:pt x="1244" y="6565"/>
                  </a:lnTo>
                  <a:lnTo>
                    <a:pt x="1183" y="6497"/>
                  </a:lnTo>
                  <a:lnTo>
                    <a:pt x="1128" y="6427"/>
                  </a:lnTo>
                  <a:lnTo>
                    <a:pt x="1079" y="6356"/>
                  </a:lnTo>
                  <a:lnTo>
                    <a:pt x="1036" y="6284"/>
                  </a:lnTo>
                  <a:lnTo>
                    <a:pt x="999" y="6210"/>
                  </a:lnTo>
                  <a:lnTo>
                    <a:pt x="967" y="6136"/>
                  </a:lnTo>
                  <a:lnTo>
                    <a:pt x="941" y="6060"/>
                  </a:lnTo>
                  <a:lnTo>
                    <a:pt x="919" y="5983"/>
                  </a:lnTo>
                  <a:lnTo>
                    <a:pt x="903" y="5907"/>
                  </a:lnTo>
                  <a:lnTo>
                    <a:pt x="891" y="5829"/>
                  </a:lnTo>
                  <a:lnTo>
                    <a:pt x="881" y="5753"/>
                  </a:lnTo>
                  <a:lnTo>
                    <a:pt x="877" y="5675"/>
                  </a:lnTo>
                  <a:lnTo>
                    <a:pt x="876" y="5598"/>
                  </a:lnTo>
                  <a:lnTo>
                    <a:pt x="878" y="5520"/>
                  </a:lnTo>
                  <a:lnTo>
                    <a:pt x="882" y="5444"/>
                  </a:lnTo>
                  <a:lnTo>
                    <a:pt x="891" y="5367"/>
                  </a:lnTo>
                  <a:lnTo>
                    <a:pt x="901" y="5291"/>
                  </a:lnTo>
                  <a:lnTo>
                    <a:pt x="913" y="5217"/>
                  </a:lnTo>
                  <a:lnTo>
                    <a:pt x="926" y="5143"/>
                  </a:lnTo>
                  <a:lnTo>
                    <a:pt x="942" y="5071"/>
                  </a:lnTo>
                  <a:lnTo>
                    <a:pt x="959" y="5000"/>
                  </a:lnTo>
                  <a:lnTo>
                    <a:pt x="976" y="4930"/>
                  </a:lnTo>
                  <a:lnTo>
                    <a:pt x="995" y="4862"/>
                  </a:lnTo>
                  <a:lnTo>
                    <a:pt x="1014" y="4795"/>
                  </a:lnTo>
                  <a:lnTo>
                    <a:pt x="1033" y="4731"/>
                  </a:lnTo>
                  <a:lnTo>
                    <a:pt x="1052" y="4668"/>
                  </a:lnTo>
                  <a:lnTo>
                    <a:pt x="1088" y="4550"/>
                  </a:lnTo>
                  <a:lnTo>
                    <a:pt x="1120" y="4442"/>
                  </a:lnTo>
                  <a:lnTo>
                    <a:pt x="1160" y="4322"/>
                  </a:lnTo>
                  <a:lnTo>
                    <a:pt x="1195" y="4216"/>
                  </a:lnTo>
                  <a:lnTo>
                    <a:pt x="1210" y="4168"/>
                  </a:lnTo>
                  <a:lnTo>
                    <a:pt x="1225" y="4123"/>
                  </a:lnTo>
                  <a:lnTo>
                    <a:pt x="1237" y="4080"/>
                  </a:lnTo>
                  <a:lnTo>
                    <a:pt x="1247" y="4038"/>
                  </a:lnTo>
                  <a:lnTo>
                    <a:pt x="1257" y="3999"/>
                  </a:lnTo>
                  <a:lnTo>
                    <a:pt x="1265" y="3962"/>
                  </a:lnTo>
                  <a:lnTo>
                    <a:pt x="1273" y="3926"/>
                  </a:lnTo>
                  <a:lnTo>
                    <a:pt x="1279" y="3891"/>
                  </a:lnTo>
                  <a:lnTo>
                    <a:pt x="1283" y="3857"/>
                  </a:lnTo>
                  <a:lnTo>
                    <a:pt x="1286" y="3823"/>
                  </a:lnTo>
                  <a:lnTo>
                    <a:pt x="1289" y="3789"/>
                  </a:lnTo>
                  <a:lnTo>
                    <a:pt x="1289" y="3755"/>
                  </a:lnTo>
                  <a:lnTo>
                    <a:pt x="1289" y="3722"/>
                  </a:lnTo>
                  <a:lnTo>
                    <a:pt x="1288" y="3686"/>
                  </a:lnTo>
                  <a:lnTo>
                    <a:pt x="1286" y="3650"/>
                  </a:lnTo>
                  <a:lnTo>
                    <a:pt x="1282" y="3613"/>
                  </a:lnTo>
                  <a:lnTo>
                    <a:pt x="1278" y="3575"/>
                  </a:lnTo>
                  <a:lnTo>
                    <a:pt x="1272" y="3534"/>
                  </a:lnTo>
                  <a:lnTo>
                    <a:pt x="1265" y="3491"/>
                  </a:lnTo>
                  <a:lnTo>
                    <a:pt x="1257" y="3445"/>
                  </a:lnTo>
                  <a:lnTo>
                    <a:pt x="1239" y="3346"/>
                  </a:lnTo>
                  <a:lnTo>
                    <a:pt x="1217" y="3234"/>
                  </a:lnTo>
                  <a:lnTo>
                    <a:pt x="1192" y="3105"/>
                  </a:lnTo>
                  <a:lnTo>
                    <a:pt x="1163" y="2959"/>
                  </a:lnTo>
                  <a:lnTo>
                    <a:pt x="1199" y="2949"/>
                  </a:lnTo>
                  <a:lnTo>
                    <a:pt x="1236" y="2941"/>
                  </a:lnTo>
                  <a:lnTo>
                    <a:pt x="1274" y="2935"/>
                  </a:lnTo>
                  <a:lnTo>
                    <a:pt x="1311" y="2931"/>
                  </a:lnTo>
                  <a:lnTo>
                    <a:pt x="1350" y="2930"/>
                  </a:lnTo>
                  <a:lnTo>
                    <a:pt x="1389" y="2931"/>
                  </a:lnTo>
                  <a:lnTo>
                    <a:pt x="1429" y="2934"/>
                  </a:lnTo>
                  <a:lnTo>
                    <a:pt x="1469" y="2939"/>
                  </a:lnTo>
                  <a:lnTo>
                    <a:pt x="1509" y="2946"/>
                  </a:lnTo>
                  <a:lnTo>
                    <a:pt x="1550" y="2956"/>
                  </a:lnTo>
                  <a:lnTo>
                    <a:pt x="1591" y="2968"/>
                  </a:lnTo>
                  <a:lnTo>
                    <a:pt x="1632" y="2984"/>
                  </a:lnTo>
                  <a:lnTo>
                    <a:pt x="1674" y="3001"/>
                  </a:lnTo>
                  <a:lnTo>
                    <a:pt x="1715" y="3020"/>
                  </a:lnTo>
                  <a:lnTo>
                    <a:pt x="1757" y="3043"/>
                  </a:lnTo>
                  <a:lnTo>
                    <a:pt x="1797" y="3067"/>
                  </a:lnTo>
                  <a:lnTo>
                    <a:pt x="1839" y="3095"/>
                  </a:lnTo>
                  <a:lnTo>
                    <a:pt x="1880" y="3124"/>
                  </a:lnTo>
                  <a:lnTo>
                    <a:pt x="1920" y="3157"/>
                  </a:lnTo>
                  <a:lnTo>
                    <a:pt x="1961" y="3193"/>
                  </a:lnTo>
                  <a:lnTo>
                    <a:pt x="2001" y="3231"/>
                  </a:lnTo>
                  <a:lnTo>
                    <a:pt x="2041" y="3270"/>
                  </a:lnTo>
                  <a:lnTo>
                    <a:pt x="2079" y="3314"/>
                  </a:lnTo>
                  <a:lnTo>
                    <a:pt x="2117" y="3360"/>
                  </a:lnTo>
                  <a:lnTo>
                    <a:pt x="2155" y="3408"/>
                  </a:lnTo>
                  <a:lnTo>
                    <a:pt x="2192" y="3460"/>
                  </a:lnTo>
                  <a:lnTo>
                    <a:pt x="2228" y="3514"/>
                  </a:lnTo>
                  <a:lnTo>
                    <a:pt x="2264" y="3572"/>
                  </a:lnTo>
                  <a:lnTo>
                    <a:pt x="2299" y="3632"/>
                  </a:lnTo>
                  <a:lnTo>
                    <a:pt x="2332" y="3694"/>
                  </a:lnTo>
                  <a:lnTo>
                    <a:pt x="2364" y="3760"/>
                  </a:lnTo>
                  <a:lnTo>
                    <a:pt x="2396" y="3829"/>
                  </a:lnTo>
                  <a:lnTo>
                    <a:pt x="2431" y="3674"/>
                  </a:lnTo>
                  <a:lnTo>
                    <a:pt x="2467" y="3523"/>
                  </a:lnTo>
                  <a:lnTo>
                    <a:pt x="2506" y="3376"/>
                  </a:lnTo>
                  <a:lnTo>
                    <a:pt x="2547" y="3233"/>
                  </a:lnTo>
                  <a:lnTo>
                    <a:pt x="2590" y="3093"/>
                  </a:lnTo>
                  <a:lnTo>
                    <a:pt x="2635" y="2957"/>
                  </a:lnTo>
                  <a:lnTo>
                    <a:pt x="2681" y="2825"/>
                  </a:lnTo>
                  <a:lnTo>
                    <a:pt x="2728" y="2696"/>
                  </a:lnTo>
                  <a:lnTo>
                    <a:pt x="2776" y="2569"/>
                  </a:lnTo>
                  <a:lnTo>
                    <a:pt x="2825" y="2446"/>
                  </a:lnTo>
                  <a:lnTo>
                    <a:pt x="2875" y="2324"/>
                  </a:lnTo>
                  <a:lnTo>
                    <a:pt x="2926" y="2206"/>
                  </a:lnTo>
                  <a:lnTo>
                    <a:pt x="2977" y="2089"/>
                  </a:lnTo>
                  <a:lnTo>
                    <a:pt x="3027" y="1975"/>
                  </a:lnTo>
                  <a:lnTo>
                    <a:pt x="3078" y="1862"/>
                  </a:lnTo>
                  <a:lnTo>
                    <a:pt x="3129" y="1751"/>
                  </a:lnTo>
                  <a:lnTo>
                    <a:pt x="3229" y="1531"/>
                  </a:lnTo>
                  <a:lnTo>
                    <a:pt x="3325" y="1316"/>
                  </a:lnTo>
                  <a:lnTo>
                    <a:pt x="3372" y="1209"/>
                  </a:lnTo>
                  <a:lnTo>
                    <a:pt x="3417" y="1102"/>
                  </a:lnTo>
                  <a:lnTo>
                    <a:pt x="3461" y="996"/>
                  </a:lnTo>
                  <a:lnTo>
                    <a:pt x="3503" y="889"/>
                  </a:lnTo>
                  <a:lnTo>
                    <a:pt x="3543" y="783"/>
                  </a:lnTo>
                  <a:lnTo>
                    <a:pt x="3581" y="676"/>
                  </a:lnTo>
                  <a:lnTo>
                    <a:pt x="3615" y="568"/>
                  </a:lnTo>
                  <a:lnTo>
                    <a:pt x="3648" y="458"/>
                  </a:lnTo>
                  <a:lnTo>
                    <a:pt x="3679" y="349"/>
                  </a:lnTo>
                  <a:lnTo>
                    <a:pt x="3705" y="238"/>
                  </a:lnTo>
                  <a:lnTo>
                    <a:pt x="3730" y="125"/>
                  </a:lnTo>
                  <a:lnTo>
                    <a:pt x="3750" y="10"/>
                  </a:lnTo>
                  <a:lnTo>
                    <a:pt x="3832" y="0"/>
                  </a:lnTo>
                  <a:lnTo>
                    <a:pt x="3906" y="2"/>
                  </a:lnTo>
                  <a:lnTo>
                    <a:pt x="3975" y="14"/>
                  </a:lnTo>
                  <a:lnTo>
                    <a:pt x="4037" y="38"/>
                  </a:lnTo>
                  <a:lnTo>
                    <a:pt x="4094" y="71"/>
                  </a:lnTo>
                  <a:lnTo>
                    <a:pt x="4146" y="112"/>
                  </a:lnTo>
                  <a:lnTo>
                    <a:pt x="4194" y="162"/>
                  </a:lnTo>
                  <a:lnTo>
                    <a:pt x="4238" y="220"/>
                  </a:lnTo>
                  <a:lnTo>
                    <a:pt x="4280" y="284"/>
                  </a:lnTo>
                  <a:lnTo>
                    <a:pt x="4319" y="353"/>
                  </a:lnTo>
                  <a:lnTo>
                    <a:pt x="4357" y="428"/>
                  </a:lnTo>
                  <a:lnTo>
                    <a:pt x="4392" y="507"/>
                  </a:lnTo>
                  <a:lnTo>
                    <a:pt x="4463" y="675"/>
                  </a:lnTo>
                  <a:lnTo>
                    <a:pt x="4536" y="850"/>
                  </a:lnTo>
                  <a:lnTo>
                    <a:pt x="4575" y="939"/>
                  </a:lnTo>
                  <a:lnTo>
                    <a:pt x="4616" y="1028"/>
                  </a:lnTo>
                  <a:lnTo>
                    <a:pt x="4660" y="1115"/>
                  </a:lnTo>
                  <a:lnTo>
                    <a:pt x="4707" y="1200"/>
                  </a:lnTo>
                  <a:lnTo>
                    <a:pt x="4759" y="1283"/>
                  </a:lnTo>
                  <a:lnTo>
                    <a:pt x="4814" y="1363"/>
                  </a:lnTo>
                  <a:lnTo>
                    <a:pt x="4876" y="1438"/>
                  </a:lnTo>
                  <a:lnTo>
                    <a:pt x="4943" y="1508"/>
                  </a:lnTo>
                  <a:lnTo>
                    <a:pt x="5016" y="1573"/>
                  </a:lnTo>
                  <a:lnTo>
                    <a:pt x="5096" y="1630"/>
                  </a:lnTo>
                  <a:lnTo>
                    <a:pt x="5184" y="1681"/>
                  </a:lnTo>
                  <a:lnTo>
                    <a:pt x="5280" y="1724"/>
                  </a:lnTo>
                  <a:lnTo>
                    <a:pt x="5385" y="1758"/>
                  </a:lnTo>
                  <a:lnTo>
                    <a:pt x="5500" y="1782"/>
                  </a:lnTo>
                  <a:lnTo>
                    <a:pt x="5623" y="1797"/>
                  </a:lnTo>
                  <a:lnTo>
                    <a:pt x="5758" y="1799"/>
                  </a:lnTo>
                  <a:lnTo>
                    <a:pt x="5570" y="2002"/>
                  </a:lnTo>
                  <a:lnTo>
                    <a:pt x="5400" y="2200"/>
                  </a:lnTo>
                  <a:lnTo>
                    <a:pt x="5247" y="2395"/>
                  </a:lnTo>
                  <a:lnTo>
                    <a:pt x="5111" y="2587"/>
                  </a:lnTo>
                  <a:lnTo>
                    <a:pt x="4991" y="2774"/>
                  </a:lnTo>
                  <a:lnTo>
                    <a:pt x="4887" y="2960"/>
                  </a:lnTo>
                  <a:lnTo>
                    <a:pt x="4797" y="3142"/>
                  </a:lnTo>
                  <a:lnTo>
                    <a:pt x="4721" y="3321"/>
                  </a:lnTo>
                  <a:lnTo>
                    <a:pt x="4659" y="3498"/>
                  </a:lnTo>
                  <a:lnTo>
                    <a:pt x="4610" y="3672"/>
                  </a:lnTo>
                  <a:lnTo>
                    <a:pt x="4574" y="3844"/>
                  </a:lnTo>
                  <a:lnTo>
                    <a:pt x="4550" y="4014"/>
                  </a:lnTo>
                  <a:lnTo>
                    <a:pt x="4536" y="4182"/>
                  </a:lnTo>
                  <a:lnTo>
                    <a:pt x="4533" y="4348"/>
                  </a:lnTo>
                  <a:lnTo>
                    <a:pt x="4542" y="4513"/>
                  </a:lnTo>
                  <a:lnTo>
                    <a:pt x="4559" y="4676"/>
                  </a:lnTo>
                  <a:lnTo>
                    <a:pt x="4584" y="4838"/>
                  </a:lnTo>
                  <a:lnTo>
                    <a:pt x="4619" y="4999"/>
                  </a:lnTo>
                  <a:lnTo>
                    <a:pt x="4662" y="5159"/>
                  </a:lnTo>
                  <a:lnTo>
                    <a:pt x="4711" y="5318"/>
                  </a:lnTo>
                  <a:lnTo>
                    <a:pt x="4767" y="5477"/>
                  </a:lnTo>
                  <a:lnTo>
                    <a:pt x="4830" y="5635"/>
                  </a:lnTo>
                  <a:lnTo>
                    <a:pt x="4898" y="5794"/>
                  </a:lnTo>
                  <a:lnTo>
                    <a:pt x="4971" y="5952"/>
                  </a:lnTo>
                  <a:lnTo>
                    <a:pt x="5047" y="6110"/>
                  </a:lnTo>
                  <a:lnTo>
                    <a:pt x="5128" y="6269"/>
                  </a:lnTo>
                  <a:lnTo>
                    <a:pt x="5212" y="6429"/>
                  </a:lnTo>
                  <a:lnTo>
                    <a:pt x="5298" y="6589"/>
                  </a:lnTo>
                  <a:lnTo>
                    <a:pt x="5476" y="6911"/>
                  </a:lnTo>
                  <a:lnTo>
                    <a:pt x="5657" y="7239"/>
                  </a:lnTo>
                  <a:lnTo>
                    <a:pt x="6890" y="7262"/>
                  </a:lnTo>
                  <a:lnTo>
                    <a:pt x="6823" y="7029"/>
                  </a:lnTo>
                  <a:lnTo>
                    <a:pt x="6763" y="6801"/>
                  </a:lnTo>
                  <a:lnTo>
                    <a:pt x="6709" y="6580"/>
                  </a:lnTo>
                  <a:lnTo>
                    <a:pt x="6663" y="6365"/>
                  </a:lnTo>
                  <a:lnTo>
                    <a:pt x="6624" y="6157"/>
                  </a:lnTo>
                  <a:lnTo>
                    <a:pt x="6591" y="5955"/>
                  </a:lnTo>
                  <a:lnTo>
                    <a:pt x="6566" y="5760"/>
                  </a:lnTo>
                  <a:lnTo>
                    <a:pt x="6547" y="5571"/>
                  </a:lnTo>
                  <a:lnTo>
                    <a:pt x="6536" y="5390"/>
                  </a:lnTo>
                  <a:lnTo>
                    <a:pt x="6532" y="5216"/>
                  </a:lnTo>
                  <a:lnTo>
                    <a:pt x="6534" y="5049"/>
                  </a:lnTo>
                  <a:lnTo>
                    <a:pt x="6542" y="4888"/>
                  </a:lnTo>
                  <a:lnTo>
                    <a:pt x="6559" y="4735"/>
                  </a:lnTo>
                  <a:lnTo>
                    <a:pt x="6580" y="4589"/>
                  </a:lnTo>
                  <a:lnTo>
                    <a:pt x="6610" y="4451"/>
                  </a:lnTo>
                  <a:lnTo>
                    <a:pt x="6644" y="4321"/>
                  </a:lnTo>
                  <a:lnTo>
                    <a:pt x="6687" y="4197"/>
                  </a:lnTo>
                  <a:lnTo>
                    <a:pt x="6735" y="4082"/>
                  </a:lnTo>
                  <a:lnTo>
                    <a:pt x="6790" y="3974"/>
                  </a:lnTo>
                  <a:lnTo>
                    <a:pt x="6852" y="3875"/>
                  </a:lnTo>
                  <a:lnTo>
                    <a:pt x="6920" y="3782"/>
                  </a:lnTo>
                  <a:lnTo>
                    <a:pt x="6995" y="3698"/>
                  </a:lnTo>
                  <a:lnTo>
                    <a:pt x="7074" y="3623"/>
                  </a:lnTo>
                  <a:lnTo>
                    <a:pt x="7162" y="3555"/>
                  </a:lnTo>
                  <a:lnTo>
                    <a:pt x="7255" y="3496"/>
                  </a:lnTo>
                  <a:lnTo>
                    <a:pt x="7354" y="3445"/>
                  </a:lnTo>
                  <a:lnTo>
                    <a:pt x="7459" y="3403"/>
                  </a:lnTo>
                  <a:lnTo>
                    <a:pt x="7572" y="3369"/>
                  </a:lnTo>
                  <a:lnTo>
                    <a:pt x="7689" y="3344"/>
                  </a:lnTo>
                  <a:lnTo>
                    <a:pt x="7813" y="3328"/>
                  </a:lnTo>
                  <a:lnTo>
                    <a:pt x="7943" y="3320"/>
                  </a:lnTo>
                  <a:lnTo>
                    <a:pt x="8079" y="3321"/>
                  </a:lnTo>
                  <a:lnTo>
                    <a:pt x="8242" y="3324"/>
                  </a:lnTo>
                  <a:lnTo>
                    <a:pt x="8401" y="3336"/>
                  </a:lnTo>
                  <a:lnTo>
                    <a:pt x="8558" y="3358"/>
                  </a:lnTo>
                  <a:lnTo>
                    <a:pt x="8712" y="3390"/>
                  </a:lnTo>
                  <a:lnTo>
                    <a:pt x="8865" y="3429"/>
                  </a:lnTo>
                  <a:lnTo>
                    <a:pt x="9015" y="3474"/>
                  </a:lnTo>
                  <a:lnTo>
                    <a:pt x="9163" y="3525"/>
                  </a:lnTo>
                  <a:lnTo>
                    <a:pt x="9311" y="3579"/>
                  </a:lnTo>
                  <a:lnTo>
                    <a:pt x="9458" y="3637"/>
                  </a:lnTo>
                  <a:lnTo>
                    <a:pt x="9605" y="3697"/>
                  </a:lnTo>
                  <a:lnTo>
                    <a:pt x="9752" y="3758"/>
                  </a:lnTo>
                  <a:lnTo>
                    <a:pt x="9899" y="3820"/>
                  </a:lnTo>
                  <a:lnTo>
                    <a:pt x="10047" y="3880"/>
                  </a:lnTo>
                  <a:lnTo>
                    <a:pt x="10196" y="3937"/>
                  </a:lnTo>
                  <a:lnTo>
                    <a:pt x="10346" y="3991"/>
                  </a:lnTo>
                  <a:lnTo>
                    <a:pt x="10500" y="4041"/>
                  </a:lnTo>
                  <a:lnTo>
                    <a:pt x="10655" y="4085"/>
                  </a:lnTo>
                  <a:lnTo>
                    <a:pt x="10812" y="4123"/>
                  </a:lnTo>
                  <a:lnTo>
                    <a:pt x="10972" y="4153"/>
                  </a:lnTo>
                  <a:lnTo>
                    <a:pt x="11137" y="4174"/>
                  </a:lnTo>
                  <a:lnTo>
                    <a:pt x="11304" y="4185"/>
                  </a:lnTo>
                  <a:lnTo>
                    <a:pt x="11476" y="4186"/>
                  </a:lnTo>
                  <a:lnTo>
                    <a:pt x="11653" y="4174"/>
                  </a:lnTo>
                  <a:lnTo>
                    <a:pt x="11833" y="4149"/>
                  </a:lnTo>
                  <a:lnTo>
                    <a:pt x="12019" y="4109"/>
                  </a:lnTo>
                  <a:lnTo>
                    <a:pt x="12211" y="4055"/>
                  </a:lnTo>
                  <a:lnTo>
                    <a:pt x="12409" y="3984"/>
                  </a:lnTo>
                  <a:lnTo>
                    <a:pt x="12614" y="3895"/>
                  </a:lnTo>
                  <a:lnTo>
                    <a:pt x="12825" y="3788"/>
                  </a:lnTo>
                  <a:lnTo>
                    <a:pt x="13042" y="3661"/>
                  </a:lnTo>
                  <a:lnTo>
                    <a:pt x="13268" y="3513"/>
                  </a:lnTo>
                  <a:lnTo>
                    <a:pt x="13501" y="3344"/>
                  </a:lnTo>
                  <a:lnTo>
                    <a:pt x="13597" y="3292"/>
                  </a:lnTo>
                  <a:lnTo>
                    <a:pt x="13693" y="3246"/>
                  </a:lnTo>
                  <a:lnTo>
                    <a:pt x="13788" y="3207"/>
                  </a:lnTo>
                  <a:lnTo>
                    <a:pt x="13883" y="3173"/>
                  </a:lnTo>
                  <a:lnTo>
                    <a:pt x="13978" y="3147"/>
                  </a:lnTo>
                  <a:lnTo>
                    <a:pt x="14071" y="3125"/>
                  </a:lnTo>
                  <a:lnTo>
                    <a:pt x="14165" y="3110"/>
                  </a:lnTo>
                  <a:lnTo>
                    <a:pt x="14258" y="3101"/>
                  </a:lnTo>
                  <a:lnTo>
                    <a:pt x="14350" y="3097"/>
                  </a:lnTo>
                  <a:lnTo>
                    <a:pt x="14442" y="3098"/>
                  </a:lnTo>
                  <a:lnTo>
                    <a:pt x="14532" y="3104"/>
                  </a:lnTo>
                  <a:lnTo>
                    <a:pt x="14623" y="3116"/>
                  </a:lnTo>
                  <a:lnTo>
                    <a:pt x="14713" y="3133"/>
                  </a:lnTo>
                  <a:lnTo>
                    <a:pt x="14803" y="3154"/>
                  </a:lnTo>
                  <a:lnTo>
                    <a:pt x="14892" y="3181"/>
                  </a:lnTo>
                  <a:lnTo>
                    <a:pt x="14981" y="3211"/>
                  </a:lnTo>
                  <a:lnTo>
                    <a:pt x="15069" y="3247"/>
                  </a:lnTo>
                  <a:lnTo>
                    <a:pt x="15156" y="3287"/>
                  </a:lnTo>
                  <a:lnTo>
                    <a:pt x="15243" y="3332"/>
                  </a:lnTo>
                  <a:lnTo>
                    <a:pt x="15330" y="3380"/>
                  </a:lnTo>
                  <a:lnTo>
                    <a:pt x="15416" y="3432"/>
                  </a:lnTo>
                  <a:lnTo>
                    <a:pt x="15502" y="3489"/>
                  </a:lnTo>
                  <a:lnTo>
                    <a:pt x="15586" y="3549"/>
                  </a:lnTo>
                  <a:lnTo>
                    <a:pt x="15670" y="3612"/>
                  </a:lnTo>
                  <a:lnTo>
                    <a:pt x="15754" y="3680"/>
                  </a:lnTo>
                  <a:lnTo>
                    <a:pt x="15838" y="3750"/>
                  </a:lnTo>
                  <a:lnTo>
                    <a:pt x="15920" y="3825"/>
                  </a:lnTo>
                  <a:lnTo>
                    <a:pt x="16003" y="3902"/>
                  </a:lnTo>
                  <a:lnTo>
                    <a:pt x="16085" y="3982"/>
                  </a:lnTo>
                  <a:lnTo>
                    <a:pt x="16165" y="4066"/>
                  </a:lnTo>
                  <a:lnTo>
                    <a:pt x="16246" y="4151"/>
                  </a:lnTo>
                  <a:lnTo>
                    <a:pt x="16327" y="4240"/>
                  </a:lnTo>
                  <a:lnTo>
                    <a:pt x="16237" y="4236"/>
                  </a:lnTo>
                  <a:lnTo>
                    <a:pt x="16149" y="4234"/>
                  </a:lnTo>
                  <a:lnTo>
                    <a:pt x="16061" y="4234"/>
                  </a:lnTo>
                  <a:lnTo>
                    <a:pt x="15974" y="4237"/>
                  </a:lnTo>
                  <a:lnTo>
                    <a:pt x="15888" y="4241"/>
                  </a:lnTo>
                  <a:lnTo>
                    <a:pt x="15802" y="4248"/>
                  </a:lnTo>
                  <a:lnTo>
                    <a:pt x="15717" y="4257"/>
                  </a:lnTo>
                  <a:lnTo>
                    <a:pt x="15633" y="4269"/>
                  </a:lnTo>
                  <a:lnTo>
                    <a:pt x="15551" y="4283"/>
                  </a:lnTo>
                  <a:lnTo>
                    <a:pt x="15468" y="4299"/>
                  </a:lnTo>
                  <a:lnTo>
                    <a:pt x="15387" y="4318"/>
                  </a:lnTo>
                  <a:lnTo>
                    <a:pt x="15307" y="4339"/>
                  </a:lnTo>
                  <a:lnTo>
                    <a:pt x="15227" y="4363"/>
                  </a:lnTo>
                  <a:lnTo>
                    <a:pt x="15148" y="4389"/>
                  </a:lnTo>
                  <a:lnTo>
                    <a:pt x="15071" y="4419"/>
                  </a:lnTo>
                  <a:lnTo>
                    <a:pt x="14994" y="4450"/>
                  </a:lnTo>
                  <a:lnTo>
                    <a:pt x="14917" y="4486"/>
                  </a:lnTo>
                  <a:lnTo>
                    <a:pt x="14843" y="4523"/>
                  </a:lnTo>
                  <a:lnTo>
                    <a:pt x="14769" y="4564"/>
                  </a:lnTo>
                  <a:lnTo>
                    <a:pt x="14696" y="4608"/>
                  </a:lnTo>
                  <a:lnTo>
                    <a:pt x="14624" y="4654"/>
                  </a:lnTo>
                  <a:lnTo>
                    <a:pt x="14554" y="4704"/>
                  </a:lnTo>
                  <a:lnTo>
                    <a:pt x="14483" y="4756"/>
                  </a:lnTo>
                  <a:lnTo>
                    <a:pt x="14415" y="4812"/>
                  </a:lnTo>
                  <a:lnTo>
                    <a:pt x="14348" y="4870"/>
                  </a:lnTo>
                  <a:lnTo>
                    <a:pt x="14281" y="4932"/>
                  </a:lnTo>
                  <a:lnTo>
                    <a:pt x="14216" y="4997"/>
                  </a:lnTo>
                  <a:lnTo>
                    <a:pt x="14152" y="5067"/>
                  </a:lnTo>
                  <a:lnTo>
                    <a:pt x="14088" y="5138"/>
                  </a:lnTo>
                  <a:lnTo>
                    <a:pt x="14027" y="5214"/>
                  </a:lnTo>
                  <a:lnTo>
                    <a:pt x="13966" y="5293"/>
                  </a:lnTo>
                  <a:lnTo>
                    <a:pt x="13906" y="5375"/>
                  </a:lnTo>
                  <a:lnTo>
                    <a:pt x="13826" y="5469"/>
                  </a:lnTo>
                  <a:lnTo>
                    <a:pt x="13743" y="5558"/>
                  </a:lnTo>
                  <a:lnTo>
                    <a:pt x="13657" y="5645"/>
                  </a:lnTo>
                  <a:lnTo>
                    <a:pt x="13570" y="5726"/>
                  </a:lnTo>
                  <a:lnTo>
                    <a:pt x="13481" y="5805"/>
                  </a:lnTo>
                  <a:lnTo>
                    <a:pt x="13388" y="5879"/>
                  </a:lnTo>
                  <a:lnTo>
                    <a:pt x="13293" y="5949"/>
                  </a:lnTo>
                  <a:lnTo>
                    <a:pt x="13195" y="6014"/>
                  </a:lnTo>
                  <a:lnTo>
                    <a:pt x="13094" y="6075"/>
                  </a:lnTo>
                  <a:lnTo>
                    <a:pt x="12989" y="6130"/>
                  </a:lnTo>
                  <a:lnTo>
                    <a:pt x="12882" y="6180"/>
                  </a:lnTo>
                  <a:lnTo>
                    <a:pt x="12772" y="6225"/>
                  </a:lnTo>
                  <a:lnTo>
                    <a:pt x="12657" y="6265"/>
                  </a:lnTo>
                  <a:lnTo>
                    <a:pt x="12539" y="6298"/>
                  </a:lnTo>
                  <a:lnTo>
                    <a:pt x="12417" y="6325"/>
                  </a:lnTo>
                  <a:lnTo>
                    <a:pt x="12292" y="6347"/>
                  </a:lnTo>
                  <a:lnTo>
                    <a:pt x="12163" y="6361"/>
                  </a:lnTo>
                  <a:lnTo>
                    <a:pt x="12029" y="6369"/>
                  </a:lnTo>
                  <a:lnTo>
                    <a:pt x="11892" y="6370"/>
                  </a:lnTo>
                  <a:lnTo>
                    <a:pt x="11749" y="6364"/>
                  </a:lnTo>
                  <a:lnTo>
                    <a:pt x="11601" y="6351"/>
                  </a:lnTo>
                  <a:lnTo>
                    <a:pt x="11450" y="6331"/>
                  </a:lnTo>
                  <a:lnTo>
                    <a:pt x="11294" y="6302"/>
                  </a:lnTo>
                  <a:lnTo>
                    <a:pt x="11133" y="6266"/>
                  </a:lnTo>
                  <a:lnTo>
                    <a:pt x="10966" y="6221"/>
                  </a:lnTo>
                  <a:lnTo>
                    <a:pt x="10796" y="6168"/>
                  </a:lnTo>
                  <a:lnTo>
                    <a:pt x="10618" y="6107"/>
                  </a:lnTo>
                  <a:lnTo>
                    <a:pt x="10436" y="6038"/>
                  </a:lnTo>
                  <a:lnTo>
                    <a:pt x="10248" y="5958"/>
                  </a:lnTo>
                  <a:lnTo>
                    <a:pt x="10055" y="5870"/>
                  </a:lnTo>
                  <a:lnTo>
                    <a:pt x="9856" y="5773"/>
                  </a:lnTo>
                  <a:lnTo>
                    <a:pt x="9651" y="5666"/>
                  </a:lnTo>
                  <a:lnTo>
                    <a:pt x="9520" y="5600"/>
                  </a:lnTo>
                  <a:lnTo>
                    <a:pt x="9393" y="5540"/>
                  </a:lnTo>
                  <a:lnTo>
                    <a:pt x="9268" y="5487"/>
                  </a:lnTo>
                  <a:lnTo>
                    <a:pt x="9145" y="5441"/>
                  </a:lnTo>
                  <a:lnTo>
                    <a:pt x="9027" y="5401"/>
                  </a:lnTo>
                  <a:lnTo>
                    <a:pt x="8910" y="5367"/>
                  </a:lnTo>
                  <a:lnTo>
                    <a:pt x="8796" y="5340"/>
                  </a:lnTo>
                  <a:lnTo>
                    <a:pt x="8686" y="5319"/>
                  </a:lnTo>
                  <a:lnTo>
                    <a:pt x="8579" y="5306"/>
                  </a:lnTo>
                  <a:lnTo>
                    <a:pt x="8473" y="5299"/>
                  </a:lnTo>
                  <a:lnTo>
                    <a:pt x="8371" y="5298"/>
                  </a:lnTo>
                  <a:lnTo>
                    <a:pt x="8273" y="5304"/>
                  </a:lnTo>
                  <a:lnTo>
                    <a:pt x="8177" y="5316"/>
                  </a:lnTo>
                  <a:lnTo>
                    <a:pt x="8085" y="5336"/>
                  </a:lnTo>
                  <a:lnTo>
                    <a:pt x="7995" y="5363"/>
                  </a:lnTo>
                  <a:lnTo>
                    <a:pt x="7910" y="5397"/>
                  </a:lnTo>
                  <a:lnTo>
                    <a:pt x="7827" y="5436"/>
                  </a:lnTo>
                  <a:lnTo>
                    <a:pt x="7747" y="5484"/>
                  </a:lnTo>
                  <a:lnTo>
                    <a:pt x="7671" y="5538"/>
                  </a:lnTo>
                  <a:lnTo>
                    <a:pt x="7598" y="5601"/>
                  </a:lnTo>
                  <a:lnTo>
                    <a:pt x="7528" y="5669"/>
                  </a:lnTo>
                  <a:lnTo>
                    <a:pt x="7462" y="5746"/>
                  </a:lnTo>
                  <a:lnTo>
                    <a:pt x="7399" y="5828"/>
                  </a:lnTo>
                  <a:lnTo>
                    <a:pt x="7340" y="5919"/>
                  </a:lnTo>
                  <a:lnTo>
                    <a:pt x="7284" y="6017"/>
                  </a:lnTo>
                  <a:lnTo>
                    <a:pt x="7232" y="6122"/>
                  </a:lnTo>
                  <a:lnTo>
                    <a:pt x="7183" y="6235"/>
                  </a:lnTo>
                  <a:lnTo>
                    <a:pt x="7138" y="6355"/>
                  </a:lnTo>
                  <a:lnTo>
                    <a:pt x="7097" y="6483"/>
                  </a:lnTo>
                  <a:lnTo>
                    <a:pt x="7059" y="6618"/>
                  </a:lnTo>
                  <a:lnTo>
                    <a:pt x="7024" y="6761"/>
                  </a:lnTo>
                  <a:lnTo>
                    <a:pt x="6995" y="6911"/>
                  </a:lnTo>
                  <a:lnTo>
                    <a:pt x="7054" y="6808"/>
                  </a:lnTo>
                  <a:lnTo>
                    <a:pt x="7115" y="6709"/>
                  </a:lnTo>
                  <a:lnTo>
                    <a:pt x="7178" y="6614"/>
                  </a:lnTo>
                  <a:lnTo>
                    <a:pt x="7243" y="6523"/>
                  </a:lnTo>
                  <a:lnTo>
                    <a:pt x="7309" y="6438"/>
                  </a:lnTo>
                  <a:lnTo>
                    <a:pt x="7377" y="6356"/>
                  </a:lnTo>
                  <a:lnTo>
                    <a:pt x="7446" y="6279"/>
                  </a:lnTo>
                  <a:lnTo>
                    <a:pt x="7518" y="6207"/>
                  </a:lnTo>
                  <a:lnTo>
                    <a:pt x="7590" y="6139"/>
                  </a:lnTo>
                  <a:lnTo>
                    <a:pt x="7665" y="6076"/>
                  </a:lnTo>
                  <a:lnTo>
                    <a:pt x="7741" y="6017"/>
                  </a:lnTo>
                  <a:lnTo>
                    <a:pt x="7819" y="5964"/>
                  </a:lnTo>
                  <a:lnTo>
                    <a:pt x="7898" y="5915"/>
                  </a:lnTo>
                  <a:lnTo>
                    <a:pt x="7980" y="5871"/>
                  </a:lnTo>
                  <a:lnTo>
                    <a:pt x="8064" y="5832"/>
                  </a:lnTo>
                  <a:lnTo>
                    <a:pt x="8149" y="5799"/>
                  </a:lnTo>
                  <a:lnTo>
                    <a:pt x="8235" y="5770"/>
                  </a:lnTo>
                  <a:lnTo>
                    <a:pt x="8324" y="5747"/>
                  </a:lnTo>
                  <a:lnTo>
                    <a:pt x="8415" y="5727"/>
                  </a:lnTo>
                  <a:lnTo>
                    <a:pt x="8508" y="5714"/>
                  </a:lnTo>
                  <a:lnTo>
                    <a:pt x="8602" y="5706"/>
                  </a:lnTo>
                  <a:lnTo>
                    <a:pt x="8699" y="5704"/>
                  </a:lnTo>
                  <a:lnTo>
                    <a:pt x="8797" y="5706"/>
                  </a:lnTo>
                  <a:lnTo>
                    <a:pt x="8897" y="5714"/>
                  </a:lnTo>
                  <a:lnTo>
                    <a:pt x="8999" y="5727"/>
                  </a:lnTo>
                  <a:lnTo>
                    <a:pt x="9104" y="5747"/>
                  </a:lnTo>
                  <a:lnTo>
                    <a:pt x="9210" y="5771"/>
                  </a:lnTo>
                  <a:lnTo>
                    <a:pt x="9318" y="5802"/>
                  </a:lnTo>
                  <a:lnTo>
                    <a:pt x="9428" y="5838"/>
                  </a:lnTo>
                  <a:lnTo>
                    <a:pt x="9541" y="5879"/>
                  </a:lnTo>
                  <a:lnTo>
                    <a:pt x="9655" y="5926"/>
                  </a:lnTo>
                  <a:lnTo>
                    <a:pt x="9771" y="5979"/>
                  </a:lnTo>
                  <a:lnTo>
                    <a:pt x="9834" y="6018"/>
                  </a:lnTo>
                  <a:lnTo>
                    <a:pt x="9897" y="6055"/>
                  </a:lnTo>
                  <a:lnTo>
                    <a:pt x="9960" y="6091"/>
                  </a:lnTo>
                  <a:lnTo>
                    <a:pt x="10024" y="6125"/>
                  </a:lnTo>
                  <a:lnTo>
                    <a:pt x="10088" y="6159"/>
                  </a:lnTo>
                  <a:lnTo>
                    <a:pt x="10153" y="6191"/>
                  </a:lnTo>
                  <a:lnTo>
                    <a:pt x="10219" y="6221"/>
                  </a:lnTo>
                  <a:lnTo>
                    <a:pt x="10284" y="6251"/>
                  </a:lnTo>
                  <a:lnTo>
                    <a:pt x="10350" y="6278"/>
                  </a:lnTo>
                  <a:lnTo>
                    <a:pt x="10418" y="6305"/>
                  </a:lnTo>
                  <a:lnTo>
                    <a:pt x="10484" y="6331"/>
                  </a:lnTo>
                  <a:lnTo>
                    <a:pt x="10553" y="6354"/>
                  </a:lnTo>
                  <a:lnTo>
                    <a:pt x="10621" y="6376"/>
                  </a:lnTo>
                  <a:lnTo>
                    <a:pt x="10690" y="6398"/>
                  </a:lnTo>
                  <a:lnTo>
                    <a:pt x="10759" y="6417"/>
                  </a:lnTo>
                  <a:lnTo>
                    <a:pt x="10829" y="6437"/>
                  </a:lnTo>
                  <a:lnTo>
                    <a:pt x="10899" y="6453"/>
                  </a:lnTo>
                  <a:lnTo>
                    <a:pt x="10970" y="6469"/>
                  </a:lnTo>
                  <a:lnTo>
                    <a:pt x="11042" y="6483"/>
                  </a:lnTo>
                  <a:lnTo>
                    <a:pt x="11113" y="6496"/>
                  </a:lnTo>
                  <a:lnTo>
                    <a:pt x="11186" y="6507"/>
                  </a:lnTo>
                  <a:lnTo>
                    <a:pt x="11259" y="6517"/>
                  </a:lnTo>
                  <a:lnTo>
                    <a:pt x="11333" y="6525"/>
                  </a:lnTo>
                  <a:lnTo>
                    <a:pt x="11407" y="6533"/>
                  </a:lnTo>
                  <a:lnTo>
                    <a:pt x="11482" y="6538"/>
                  </a:lnTo>
                  <a:lnTo>
                    <a:pt x="11557" y="6543"/>
                  </a:lnTo>
                  <a:lnTo>
                    <a:pt x="11633" y="6545"/>
                  </a:lnTo>
                  <a:lnTo>
                    <a:pt x="11710" y="6546"/>
                  </a:lnTo>
                  <a:lnTo>
                    <a:pt x="11786" y="6546"/>
                  </a:lnTo>
                  <a:lnTo>
                    <a:pt x="11864" y="6544"/>
                  </a:lnTo>
                  <a:lnTo>
                    <a:pt x="11942" y="6541"/>
                  </a:lnTo>
                  <a:lnTo>
                    <a:pt x="12020" y="6536"/>
                  </a:lnTo>
                  <a:lnTo>
                    <a:pt x="11916" y="6574"/>
                  </a:lnTo>
                  <a:lnTo>
                    <a:pt x="11811" y="6606"/>
                  </a:lnTo>
                  <a:lnTo>
                    <a:pt x="11705" y="6633"/>
                  </a:lnTo>
                  <a:lnTo>
                    <a:pt x="11597" y="6652"/>
                  </a:lnTo>
                  <a:lnTo>
                    <a:pt x="11491" y="6666"/>
                  </a:lnTo>
                  <a:lnTo>
                    <a:pt x="11384" y="6677"/>
                  </a:lnTo>
                  <a:lnTo>
                    <a:pt x="11277" y="6681"/>
                  </a:lnTo>
                  <a:lnTo>
                    <a:pt x="11171" y="6681"/>
                  </a:lnTo>
                  <a:lnTo>
                    <a:pt x="11063" y="6677"/>
                  </a:lnTo>
                  <a:lnTo>
                    <a:pt x="10957" y="6668"/>
                  </a:lnTo>
                  <a:lnTo>
                    <a:pt x="10852" y="6656"/>
                  </a:lnTo>
                  <a:lnTo>
                    <a:pt x="10747" y="6641"/>
                  </a:lnTo>
                  <a:lnTo>
                    <a:pt x="10643" y="6623"/>
                  </a:lnTo>
                  <a:lnTo>
                    <a:pt x="10539" y="6603"/>
                  </a:lnTo>
                  <a:lnTo>
                    <a:pt x="10438" y="6581"/>
                  </a:lnTo>
                  <a:lnTo>
                    <a:pt x="10337" y="6556"/>
                  </a:lnTo>
                  <a:lnTo>
                    <a:pt x="10238" y="6530"/>
                  </a:lnTo>
                  <a:lnTo>
                    <a:pt x="10141" y="6502"/>
                  </a:lnTo>
                  <a:lnTo>
                    <a:pt x="10045" y="6474"/>
                  </a:lnTo>
                  <a:lnTo>
                    <a:pt x="9951" y="6445"/>
                  </a:lnTo>
                  <a:lnTo>
                    <a:pt x="9770" y="6387"/>
                  </a:lnTo>
                  <a:lnTo>
                    <a:pt x="9599" y="6331"/>
                  </a:lnTo>
                  <a:lnTo>
                    <a:pt x="9517" y="6304"/>
                  </a:lnTo>
                  <a:lnTo>
                    <a:pt x="9438" y="6278"/>
                  </a:lnTo>
                  <a:lnTo>
                    <a:pt x="9363" y="6255"/>
                  </a:lnTo>
                  <a:lnTo>
                    <a:pt x="9289" y="6233"/>
                  </a:lnTo>
                  <a:lnTo>
                    <a:pt x="9220" y="6213"/>
                  </a:lnTo>
                  <a:lnTo>
                    <a:pt x="9155" y="6197"/>
                  </a:lnTo>
                  <a:lnTo>
                    <a:pt x="9092" y="6184"/>
                  </a:lnTo>
                  <a:lnTo>
                    <a:pt x="9033" y="6173"/>
                  </a:lnTo>
                  <a:lnTo>
                    <a:pt x="8970" y="6161"/>
                  </a:lnTo>
                  <a:lnTo>
                    <a:pt x="8906" y="6152"/>
                  </a:lnTo>
                  <a:lnTo>
                    <a:pt x="8842" y="6146"/>
                  </a:lnTo>
                  <a:lnTo>
                    <a:pt x="8778" y="6141"/>
                  </a:lnTo>
                  <a:lnTo>
                    <a:pt x="8712" y="6140"/>
                  </a:lnTo>
                  <a:lnTo>
                    <a:pt x="8647" y="6141"/>
                  </a:lnTo>
                  <a:lnTo>
                    <a:pt x="8582" y="6145"/>
                  </a:lnTo>
                  <a:lnTo>
                    <a:pt x="8516" y="6151"/>
                  </a:lnTo>
                  <a:lnTo>
                    <a:pt x="8452" y="6160"/>
                  </a:lnTo>
                  <a:lnTo>
                    <a:pt x="8387" y="6172"/>
                  </a:lnTo>
                  <a:lnTo>
                    <a:pt x="8322" y="6188"/>
                  </a:lnTo>
                  <a:lnTo>
                    <a:pt x="8258" y="6205"/>
                  </a:lnTo>
                  <a:lnTo>
                    <a:pt x="8195" y="6225"/>
                  </a:lnTo>
                  <a:lnTo>
                    <a:pt x="8132" y="6249"/>
                  </a:lnTo>
                  <a:lnTo>
                    <a:pt x="8070" y="6275"/>
                  </a:lnTo>
                  <a:lnTo>
                    <a:pt x="8009" y="6305"/>
                  </a:lnTo>
                  <a:lnTo>
                    <a:pt x="7949" y="6338"/>
                  </a:lnTo>
                  <a:lnTo>
                    <a:pt x="7890" y="6373"/>
                  </a:lnTo>
                  <a:lnTo>
                    <a:pt x="7833" y="6412"/>
                  </a:lnTo>
                  <a:lnTo>
                    <a:pt x="7777" y="6454"/>
                  </a:lnTo>
                  <a:lnTo>
                    <a:pt x="7723" y="6500"/>
                  </a:lnTo>
                  <a:lnTo>
                    <a:pt x="7670" y="6548"/>
                  </a:lnTo>
                  <a:lnTo>
                    <a:pt x="7618" y="6599"/>
                  </a:lnTo>
                  <a:lnTo>
                    <a:pt x="7569" y="6654"/>
                  </a:lnTo>
                  <a:lnTo>
                    <a:pt x="7522" y="6712"/>
                  </a:lnTo>
                  <a:lnTo>
                    <a:pt x="7476" y="6774"/>
                  </a:lnTo>
                  <a:lnTo>
                    <a:pt x="7433" y="6839"/>
                  </a:lnTo>
                  <a:lnTo>
                    <a:pt x="7392" y="6907"/>
                  </a:lnTo>
                  <a:lnTo>
                    <a:pt x="7353" y="6979"/>
                  </a:lnTo>
                  <a:lnTo>
                    <a:pt x="7317" y="7054"/>
                  </a:lnTo>
                  <a:lnTo>
                    <a:pt x="7284" y="7133"/>
                  </a:lnTo>
                  <a:lnTo>
                    <a:pt x="7253" y="7215"/>
                  </a:lnTo>
                  <a:lnTo>
                    <a:pt x="7270" y="7406"/>
                  </a:lnTo>
                  <a:lnTo>
                    <a:pt x="7610" y="7400"/>
                  </a:lnTo>
                  <a:lnTo>
                    <a:pt x="7586" y="7858"/>
                  </a:lnTo>
                  <a:lnTo>
                    <a:pt x="7534" y="7930"/>
                  </a:lnTo>
                  <a:lnTo>
                    <a:pt x="7242" y="8039"/>
                  </a:lnTo>
                  <a:lnTo>
                    <a:pt x="7241" y="8034"/>
                  </a:lnTo>
                  <a:lnTo>
                    <a:pt x="7241" y="8031"/>
                  </a:lnTo>
                  <a:lnTo>
                    <a:pt x="7240" y="8031"/>
                  </a:lnTo>
                  <a:lnTo>
                    <a:pt x="7240" y="8033"/>
                  </a:lnTo>
                  <a:lnTo>
                    <a:pt x="7240" y="8045"/>
                  </a:lnTo>
                  <a:lnTo>
                    <a:pt x="7241" y="8066"/>
                  </a:lnTo>
                  <a:lnTo>
                    <a:pt x="7243" y="8129"/>
                  </a:lnTo>
                  <a:lnTo>
                    <a:pt x="7247" y="8214"/>
                  </a:lnTo>
                  <a:lnTo>
                    <a:pt x="7252" y="8311"/>
                  </a:lnTo>
                  <a:lnTo>
                    <a:pt x="7257" y="8412"/>
                  </a:lnTo>
                  <a:lnTo>
                    <a:pt x="7262" y="8508"/>
                  </a:lnTo>
                  <a:lnTo>
                    <a:pt x="7266" y="8590"/>
                  </a:lnTo>
                  <a:lnTo>
                    <a:pt x="7377" y="8631"/>
                  </a:lnTo>
                  <a:lnTo>
                    <a:pt x="7484" y="8675"/>
                  </a:lnTo>
                  <a:lnTo>
                    <a:pt x="7588" y="8720"/>
                  </a:lnTo>
                  <a:lnTo>
                    <a:pt x="7689" y="8766"/>
                  </a:lnTo>
                  <a:lnTo>
                    <a:pt x="7788" y="8815"/>
                  </a:lnTo>
                  <a:lnTo>
                    <a:pt x="7884" y="8864"/>
                  </a:lnTo>
                  <a:lnTo>
                    <a:pt x="7977" y="8915"/>
                  </a:lnTo>
                  <a:lnTo>
                    <a:pt x="8067" y="8967"/>
                  </a:lnTo>
                  <a:lnTo>
                    <a:pt x="8155" y="9020"/>
                  </a:lnTo>
                  <a:lnTo>
                    <a:pt x="8239" y="9075"/>
                  </a:lnTo>
                  <a:lnTo>
                    <a:pt x="8320" y="9131"/>
                  </a:lnTo>
                  <a:lnTo>
                    <a:pt x="8399" y="9187"/>
                  </a:lnTo>
                  <a:lnTo>
                    <a:pt x="8475" y="9246"/>
                  </a:lnTo>
                  <a:lnTo>
                    <a:pt x="8548" y="9305"/>
                  </a:lnTo>
                  <a:lnTo>
                    <a:pt x="8618" y="9365"/>
                  </a:lnTo>
                  <a:lnTo>
                    <a:pt x="8686" y="9425"/>
                  </a:lnTo>
                  <a:lnTo>
                    <a:pt x="8750" y="9488"/>
                  </a:lnTo>
                  <a:lnTo>
                    <a:pt x="8811" y="9550"/>
                  </a:lnTo>
                  <a:lnTo>
                    <a:pt x="8871" y="9613"/>
                  </a:lnTo>
                  <a:lnTo>
                    <a:pt x="8926" y="9676"/>
                  </a:lnTo>
                  <a:lnTo>
                    <a:pt x="8979" y="9742"/>
                  </a:lnTo>
                  <a:lnTo>
                    <a:pt x="9030" y="9806"/>
                  </a:lnTo>
                  <a:lnTo>
                    <a:pt x="9077" y="9871"/>
                  </a:lnTo>
                  <a:lnTo>
                    <a:pt x="9121" y="9938"/>
                  </a:lnTo>
                  <a:lnTo>
                    <a:pt x="9163" y="10004"/>
                  </a:lnTo>
                  <a:lnTo>
                    <a:pt x="9202" y="10070"/>
                  </a:lnTo>
                  <a:lnTo>
                    <a:pt x="9237" y="10138"/>
                  </a:lnTo>
                  <a:lnTo>
                    <a:pt x="9271" y="10204"/>
                  </a:lnTo>
                  <a:lnTo>
                    <a:pt x="9301" y="10271"/>
                  </a:lnTo>
                  <a:lnTo>
                    <a:pt x="9328" y="10339"/>
                  </a:lnTo>
                  <a:lnTo>
                    <a:pt x="9353" y="10406"/>
                  </a:lnTo>
                  <a:lnTo>
                    <a:pt x="9374" y="10474"/>
                  </a:lnTo>
                  <a:lnTo>
                    <a:pt x="9274" y="10308"/>
                  </a:lnTo>
                  <a:lnTo>
                    <a:pt x="9165" y="10150"/>
                  </a:lnTo>
                  <a:lnTo>
                    <a:pt x="9047" y="10000"/>
                  </a:lnTo>
                  <a:lnTo>
                    <a:pt x="8921" y="9857"/>
                  </a:lnTo>
                  <a:lnTo>
                    <a:pt x="8787" y="9723"/>
                  </a:lnTo>
                  <a:lnTo>
                    <a:pt x="8645" y="9598"/>
                  </a:lnTo>
                  <a:lnTo>
                    <a:pt x="8497" y="9481"/>
                  </a:lnTo>
                  <a:lnTo>
                    <a:pt x="8343" y="9374"/>
                  </a:lnTo>
                  <a:lnTo>
                    <a:pt x="8182" y="9276"/>
                  </a:lnTo>
                  <a:lnTo>
                    <a:pt x="8017" y="9187"/>
                  </a:lnTo>
                  <a:lnTo>
                    <a:pt x="7847" y="9110"/>
                  </a:lnTo>
                  <a:lnTo>
                    <a:pt x="7673" y="9043"/>
                  </a:lnTo>
                  <a:lnTo>
                    <a:pt x="7494" y="8986"/>
                  </a:lnTo>
                  <a:lnTo>
                    <a:pt x="7313" y="8940"/>
                  </a:lnTo>
                  <a:lnTo>
                    <a:pt x="7129" y="8907"/>
                  </a:lnTo>
                  <a:lnTo>
                    <a:pt x="6943" y="8884"/>
                  </a:lnTo>
                  <a:lnTo>
                    <a:pt x="6755" y="8873"/>
                  </a:lnTo>
                  <a:lnTo>
                    <a:pt x="6566" y="8875"/>
                  </a:lnTo>
                  <a:lnTo>
                    <a:pt x="6376" y="8889"/>
                  </a:lnTo>
                  <a:lnTo>
                    <a:pt x="6186" y="8917"/>
                  </a:lnTo>
                  <a:lnTo>
                    <a:pt x="5997" y="8958"/>
                  </a:lnTo>
                  <a:lnTo>
                    <a:pt x="5808" y="9012"/>
                  </a:lnTo>
                  <a:lnTo>
                    <a:pt x="5620" y="9080"/>
                  </a:lnTo>
                  <a:lnTo>
                    <a:pt x="5435" y="9163"/>
                  </a:lnTo>
                  <a:lnTo>
                    <a:pt x="5251" y="9260"/>
                  </a:lnTo>
                  <a:lnTo>
                    <a:pt x="5072" y="9371"/>
                  </a:lnTo>
                  <a:lnTo>
                    <a:pt x="4895" y="9499"/>
                  </a:lnTo>
                  <a:lnTo>
                    <a:pt x="4721" y="9641"/>
                  </a:lnTo>
                  <a:lnTo>
                    <a:pt x="4553" y="9799"/>
                  </a:lnTo>
                  <a:lnTo>
                    <a:pt x="4389" y="9972"/>
                  </a:lnTo>
                  <a:lnTo>
                    <a:pt x="4231" y="10163"/>
                  </a:lnTo>
                  <a:lnTo>
                    <a:pt x="4079" y="10370"/>
                  </a:lnTo>
                  <a:lnTo>
                    <a:pt x="4034" y="10442"/>
                  </a:lnTo>
                  <a:lnTo>
                    <a:pt x="3991" y="10516"/>
                  </a:lnTo>
                  <a:lnTo>
                    <a:pt x="3950" y="10595"/>
                  </a:lnTo>
                  <a:lnTo>
                    <a:pt x="3912" y="10678"/>
                  </a:lnTo>
                  <a:lnTo>
                    <a:pt x="3876" y="10763"/>
                  </a:lnTo>
                  <a:lnTo>
                    <a:pt x="3842" y="10852"/>
                  </a:lnTo>
                  <a:lnTo>
                    <a:pt x="3811" y="10944"/>
                  </a:lnTo>
                  <a:lnTo>
                    <a:pt x="3784" y="11040"/>
                  </a:lnTo>
                  <a:lnTo>
                    <a:pt x="3759" y="11138"/>
                  </a:lnTo>
                  <a:lnTo>
                    <a:pt x="3738" y="11238"/>
                  </a:lnTo>
                  <a:lnTo>
                    <a:pt x="3720" y="11342"/>
                  </a:lnTo>
                  <a:lnTo>
                    <a:pt x="3706" y="11448"/>
                  </a:lnTo>
                  <a:lnTo>
                    <a:pt x="3696" y="11557"/>
                  </a:lnTo>
                  <a:lnTo>
                    <a:pt x="3690" y="11668"/>
                  </a:lnTo>
                  <a:lnTo>
                    <a:pt x="3689" y="11780"/>
                  </a:lnTo>
                  <a:lnTo>
                    <a:pt x="3691" y="11895"/>
                  </a:lnTo>
                  <a:lnTo>
                    <a:pt x="3698" y="12012"/>
                  </a:lnTo>
                  <a:lnTo>
                    <a:pt x="3710" y="12131"/>
                  </a:lnTo>
                  <a:lnTo>
                    <a:pt x="3727" y="12251"/>
                  </a:lnTo>
                  <a:lnTo>
                    <a:pt x="3749" y="12373"/>
                  </a:lnTo>
                  <a:lnTo>
                    <a:pt x="3776" y="12496"/>
                  </a:lnTo>
                  <a:lnTo>
                    <a:pt x="3808" y="12620"/>
                  </a:lnTo>
                  <a:lnTo>
                    <a:pt x="3847" y="12746"/>
                  </a:lnTo>
                  <a:lnTo>
                    <a:pt x="3891" y="12872"/>
                  </a:lnTo>
                  <a:lnTo>
                    <a:pt x="3941" y="13000"/>
                  </a:lnTo>
                  <a:lnTo>
                    <a:pt x="3997" y="13128"/>
                  </a:lnTo>
                  <a:lnTo>
                    <a:pt x="4061" y="13257"/>
                  </a:lnTo>
                  <a:lnTo>
                    <a:pt x="4130" y="13386"/>
                  </a:lnTo>
                  <a:lnTo>
                    <a:pt x="4206" y="13515"/>
                  </a:lnTo>
                  <a:lnTo>
                    <a:pt x="4288" y="13646"/>
                  </a:lnTo>
                  <a:lnTo>
                    <a:pt x="4378" y="13776"/>
                  </a:lnTo>
                  <a:lnTo>
                    <a:pt x="4476" y="13906"/>
                  </a:lnTo>
                  <a:lnTo>
                    <a:pt x="4378" y="13831"/>
                  </a:lnTo>
                  <a:lnTo>
                    <a:pt x="4287" y="13755"/>
                  </a:lnTo>
                  <a:lnTo>
                    <a:pt x="4202" y="13680"/>
                  </a:lnTo>
                  <a:lnTo>
                    <a:pt x="4122" y="13603"/>
                  </a:lnTo>
                  <a:lnTo>
                    <a:pt x="4047" y="13526"/>
                  </a:lnTo>
                  <a:lnTo>
                    <a:pt x="3978" y="13448"/>
                  </a:lnTo>
                  <a:lnTo>
                    <a:pt x="3914" y="13368"/>
                  </a:lnTo>
                  <a:lnTo>
                    <a:pt x="3854" y="13290"/>
                  </a:lnTo>
                  <a:lnTo>
                    <a:pt x="3799" y="13210"/>
                  </a:lnTo>
                  <a:lnTo>
                    <a:pt x="3748" y="13129"/>
                  </a:lnTo>
                  <a:lnTo>
                    <a:pt x="3701" y="13048"/>
                  </a:lnTo>
                  <a:lnTo>
                    <a:pt x="3659" y="12966"/>
                  </a:lnTo>
                  <a:lnTo>
                    <a:pt x="3620" y="12883"/>
                  </a:lnTo>
                  <a:lnTo>
                    <a:pt x="3585" y="12801"/>
                  </a:lnTo>
                  <a:lnTo>
                    <a:pt x="3553" y="12717"/>
                  </a:lnTo>
                  <a:lnTo>
                    <a:pt x="3524" y="12632"/>
                  </a:lnTo>
                  <a:lnTo>
                    <a:pt x="3499" y="12548"/>
                  </a:lnTo>
                  <a:lnTo>
                    <a:pt x="3476" y="12462"/>
                  </a:lnTo>
                  <a:lnTo>
                    <a:pt x="3456" y="12376"/>
                  </a:lnTo>
                  <a:lnTo>
                    <a:pt x="3439" y="12289"/>
                  </a:lnTo>
                  <a:lnTo>
                    <a:pt x="3422" y="12202"/>
                  </a:lnTo>
                  <a:lnTo>
                    <a:pt x="3409" y="12114"/>
                  </a:lnTo>
                  <a:lnTo>
                    <a:pt x="3397" y="12025"/>
                  </a:lnTo>
                  <a:lnTo>
                    <a:pt x="3387" y="11936"/>
                  </a:lnTo>
                  <a:lnTo>
                    <a:pt x="3378" y="11846"/>
                  </a:lnTo>
                  <a:lnTo>
                    <a:pt x="3370" y="11756"/>
                  </a:lnTo>
                  <a:lnTo>
                    <a:pt x="3364" y="11665"/>
                  </a:lnTo>
                  <a:lnTo>
                    <a:pt x="3358" y="11573"/>
                  </a:lnTo>
                  <a:lnTo>
                    <a:pt x="3349" y="11388"/>
                  </a:lnTo>
                  <a:lnTo>
                    <a:pt x="3340" y="11200"/>
                  </a:lnTo>
                  <a:lnTo>
                    <a:pt x="3294" y="11510"/>
                  </a:lnTo>
                  <a:lnTo>
                    <a:pt x="3273" y="11807"/>
                  </a:lnTo>
                  <a:lnTo>
                    <a:pt x="3277" y="12090"/>
                  </a:lnTo>
                  <a:lnTo>
                    <a:pt x="3305" y="12363"/>
                  </a:lnTo>
                  <a:lnTo>
                    <a:pt x="3354" y="12621"/>
                  </a:lnTo>
                  <a:lnTo>
                    <a:pt x="3424" y="12867"/>
                  </a:lnTo>
                  <a:lnTo>
                    <a:pt x="3515" y="13099"/>
                  </a:lnTo>
                  <a:lnTo>
                    <a:pt x="3625" y="13318"/>
                  </a:lnTo>
                  <a:lnTo>
                    <a:pt x="3750" y="13523"/>
                  </a:lnTo>
                  <a:lnTo>
                    <a:pt x="3893" y="13714"/>
                  </a:lnTo>
                  <a:lnTo>
                    <a:pt x="4051" y="13892"/>
                  </a:lnTo>
                  <a:lnTo>
                    <a:pt x="4223" y="14056"/>
                  </a:lnTo>
                  <a:lnTo>
                    <a:pt x="4407" y="14205"/>
                  </a:lnTo>
                  <a:lnTo>
                    <a:pt x="4602" y="14340"/>
                  </a:lnTo>
                  <a:lnTo>
                    <a:pt x="4808" y="14460"/>
                  </a:lnTo>
                  <a:lnTo>
                    <a:pt x="5024" y="14567"/>
                  </a:lnTo>
                  <a:lnTo>
                    <a:pt x="5246" y="14657"/>
                  </a:lnTo>
                  <a:lnTo>
                    <a:pt x="5476" y="14733"/>
                  </a:lnTo>
                  <a:lnTo>
                    <a:pt x="5711" y="14793"/>
                  </a:lnTo>
                  <a:lnTo>
                    <a:pt x="5951" y="14839"/>
                  </a:lnTo>
                  <a:lnTo>
                    <a:pt x="6193" y="14869"/>
                  </a:lnTo>
                  <a:lnTo>
                    <a:pt x="6438" y="14882"/>
                  </a:lnTo>
                  <a:lnTo>
                    <a:pt x="6683" y="14881"/>
                  </a:lnTo>
                  <a:lnTo>
                    <a:pt x="6928" y="14863"/>
                  </a:lnTo>
                  <a:lnTo>
                    <a:pt x="7172" y="14829"/>
                  </a:lnTo>
                  <a:lnTo>
                    <a:pt x="7412" y="14778"/>
                  </a:lnTo>
                  <a:lnTo>
                    <a:pt x="7649" y="14712"/>
                  </a:lnTo>
                  <a:lnTo>
                    <a:pt x="7881" y="14628"/>
                  </a:lnTo>
                  <a:lnTo>
                    <a:pt x="8106" y="14528"/>
                  </a:lnTo>
                  <a:lnTo>
                    <a:pt x="8323" y="14410"/>
                  </a:lnTo>
                  <a:lnTo>
                    <a:pt x="8533" y="14276"/>
                  </a:lnTo>
                  <a:lnTo>
                    <a:pt x="8732" y="14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0" name="Freeform 32"/>
            <p:cNvSpPr>
              <a:spLocks noEditPoints="1"/>
            </p:cNvSpPr>
            <p:nvPr/>
          </p:nvSpPr>
          <p:spPr bwMode="auto">
            <a:xfrm>
              <a:off x="3716475" y="1699385"/>
              <a:ext cx="506861" cy="525393"/>
            </a:xfrm>
            <a:custGeom>
              <a:avLst/>
              <a:gdLst>
                <a:gd name="T0" fmla="*/ 28138544 w 3332"/>
                <a:gd name="T1" fmla="*/ 42435670 h 3469"/>
                <a:gd name="T2" fmla="*/ 25060869 w 3332"/>
                <a:gd name="T3" fmla="*/ 42458691 h 3469"/>
                <a:gd name="T4" fmla="*/ 22515459 w 3332"/>
                <a:gd name="T5" fmla="*/ 42389780 h 3469"/>
                <a:gd name="T6" fmla="*/ 22145201 w 3332"/>
                <a:gd name="T7" fmla="*/ 68906451 h 3469"/>
                <a:gd name="T8" fmla="*/ 22677466 w 3332"/>
                <a:gd name="T9" fmla="*/ 72645389 h 3469"/>
                <a:gd name="T10" fmla="*/ 23649355 w 3332"/>
                <a:gd name="T11" fmla="*/ 74824505 h 3469"/>
                <a:gd name="T12" fmla="*/ 25570012 w 3332"/>
                <a:gd name="T13" fmla="*/ 76384327 h 3469"/>
                <a:gd name="T14" fmla="*/ 28138544 w 3332"/>
                <a:gd name="T15" fmla="*/ 77255943 h 3469"/>
                <a:gd name="T16" fmla="*/ 33206241 w 3332"/>
                <a:gd name="T17" fmla="*/ 79572731 h 3469"/>
                <a:gd name="T18" fmla="*/ 4674317 w 3332"/>
                <a:gd name="T19" fmla="*/ 77278964 h 3469"/>
                <a:gd name="T20" fmla="*/ 7543741 w 3332"/>
                <a:gd name="T21" fmla="*/ 76361306 h 3469"/>
                <a:gd name="T22" fmla="*/ 9649526 w 3332"/>
                <a:gd name="T23" fmla="*/ 74526293 h 3469"/>
                <a:gd name="T24" fmla="*/ 10575019 w 3332"/>
                <a:gd name="T25" fmla="*/ 72484848 h 3469"/>
                <a:gd name="T26" fmla="*/ 11014795 w 3332"/>
                <a:gd name="T27" fmla="*/ 69250553 h 3469"/>
                <a:gd name="T28" fmla="*/ 11107284 w 3332"/>
                <a:gd name="T29" fmla="*/ 12294863 h 3469"/>
                <a:gd name="T30" fmla="*/ 10737026 w 3332"/>
                <a:gd name="T31" fmla="*/ 7982520 h 3469"/>
                <a:gd name="T32" fmla="*/ 9904021 w 3332"/>
                <a:gd name="T33" fmla="*/ 5298760 h 3469"/>
                <a:gd name="T34" fmla="*/ 8307379 w 3332"/>
                <a:gd name="T35" fmla="*/ 3624288 h 3469"/>
                <a:gd name="T36" fmla="*/ 5900702 w 3332"/>
                <a:gd name="T37" fmla="*/ 2546089 h 3469"/>
                <a:gd name="T38" fmla="*/ 2915668 w 3332"/>
                <a:gd name="T39" fmla="*/ 2179116 h 3469"/>
                <a:gd name="T40" fmla="*/ 32627732 w 3332"/>
                <a:gd name="T41" fmla="*/ 68760 h 3469"/>
                <a:gd name="T42" fmla="*/ 40055710 w 3332"/>
                <a:gd name="T43" fmla="*/ 573404 h 3469"/>
                <a:gd name="T44" fmla="*/ 45655672 w 3332"/>
                <a:gd name="T45" fmla="*/ 1628582 h 3469"/>
                <a:gd name="T46" fmla="*/ 49913487 w 3332"/>
                <a:gd name="T47" fmla="*/ 3303054 h 3469"/>
                <a:gd name="T48" fmla="*/ 53662159 w 3332"/>
                <a:gd name="T49" fmla="*/ 5849295 h 3469"/>
                <a:gd name="T50" fmla="*/ 56878718 w 3332"/>
                <a:gd name="T51" fmla="*/ 9267000 h 3469"/>
                <a:gd name="T52" fmla="*/ 59169633 w 3332"/>
                <a:gd name="T53" fmla="*/ 13350041 h 3469"/>
                <a:gd name="T54" fmla="*/ 60326651 w 3332"/>
                <a:gd name="T55" fmla="*/ 17983616 h 3469"/>
                <a:gd name="T56" fmla="*/ 60303377 w 3332"/>
                <a:gd name="T57" fmla="*/ 23167575 h 3469"/>
                <a:gd name="T58" fmla="*/ 58984504 w 3332"/>
                <a:gd name="T59" fmla="*/ 28122232 h 3469"/>
                <a:gd name="T60" fmla="*/ 56369576 w 3332"/>
                <a:gd name="T61" fmla="*/ 32526355 h 3469"/>
                <a:gd name="T62" fmla="*/ 52366408 w 3332"/>
                <a:gd name="T63" fmla="*/ 36288314 h 3469"/>
                <a:gd name="T64" fmla="*/ 46997819 w 3332"/>
                <a:gd name="T65" fmla="*/ 39132616 h 3469"/>
                <a:gd name="T66" fmla="*/ 57364587 w 3332"/>
                <a:gd name="T67" fmla="*/ 63676602 h 3469"/>
                <a:gd name="T68" fmla="*/ 61252144 w 3332"/>
                <a:gd name="T69" fmla="*/ 68837691 h 3469"/>
                <a:gd name="T70" fmla="*/ 64746321 w 3332"/>
                <a:gd name="T71" fmla="*/ 72507717 h 3469"/>
                <a:gd name="T72" fmla="*/ 67800873 w 3332"/>
                <a:gd name="T73" fmla="*/ 74732724 h 3469"/>
                <a:gd name="T74" fmla="*/ 71364416 w 3332"/>
                <a:gd name="T75" fmla="*/ 76223786 h 3469"/>
                <a:gd name="T76" fmla="*/ 75529743 w 3332"/>
                <a:gd name="T77" fmla="*/ 77187183 h 3469"/>
                <a:gd name="T78" fmla="*/ 23070846 w 3332"/>
                <a:gd name="T79" fmla="*/ 38673862 h 3469"/>
                <a:gd name="T80" fmla="*/ 25245998 w 3332"/>
                <a:gd name="T81" fmla="*/ 38719753 h 3469"/>
                <a:gd name="T82" fmla="*/ 32789739 w 3332"/>
                <a:gd name="T83" fmla="*/ 38031547 h 3469"/>
                <a:gd name="T84" fmla="*/ 36006146 w 3332"/>
                <a:gd name="T85" fmla="*/ 37182952 h 3469"/>
                <a:gd name="T86" fmla="*/ 38806203 w 3332"/>
                <a:gd name="T87" fmla="*/ 35944212 h 3469"/>
                <a:gd name="T88" fmla="*/ 41235850 w 3332"/>
                <a:gd name="T89" fmla="*/ 34384390 h 3469"/>
                <a:gd name="T90" fmla="*/ 43873900 w 3332"/>
                <a:gd name="T91" fmla="*/ 31861170 h 3469"/>
                <a:gd name="T92" fmla="*/ 45401177 w 3332"/>
                <a:gd name="T93" fmla="*/ 29727945 h 3469"/>
                <a:gd name="T94" fmla="*/ 46511798 w 3332"/>
                <a:gd name="T95" fmla="*/ 27411157 h 3469"/>
                <a:gd name="T96" fmla="*/ 47252314 w 3332"/>
                <a:gd name="T97" fmla="*/ 24887938 h 3469"/>
                <a:gd name="T98" fmla="*/ 47530084 w 3332"/>
                <a:gd name="T99" fmla="*/ 19428636 h 3469"/>
                <a:gd name="T100" fmla="*/ 46465554 w 3332"/>
                <a:gd name="T101" fmla="*/ 14473979 h 3469"/>
                <a:gd name="T102" fmla="*/ 44128396 w 3332"/>
                <a:gd name="T103" fmla="*/ 10345199 h 3469"/>
                <a:gd name="T104" fmla="*/ 40611097 w 3332"/>
                <a:gd name="T105" fmla="*/ 7087883 h 3469"/>
                <a:gd name="T106" fmla="*/ 36237671 w 3332"/>
                <a:gd name="T107" fmla="*/ 5115198 h 3469"/>
                <a:gd name="T108" fmla="*/ 31007967 w 3332"/>
                <a:gd name="T109" fmla="*/ 4472883 h 3469"/>
                <a:gd name="T110" fmla="*/ 24736855 w 3332"/>
                <a:gd name="T111" fmla="*/ 5092329 h 346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32"/>
                <a:gd name="T169" fmla="*/ 0 h 3469"/>
                <a:gd name="T170" fmla="*/ 3332 w 3332"/>
                <a:gd name="T171" fmla="*/ 3469 h 346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32" h="3469">
                  <a:moveTo>
                    <a:pt x="3332" y="3469"/>
                  </a:moveTo>
                  <a:lnTo>
                    <a:pt x="2437" y="3469"/>
                  </a:lnTo>
                  <a:lnTo>
                    <a:pt x="1304" y="1847"/>
                  </a:lnTo>
                  <a:lnTo>
                    <a:pt x="1273" y="1848"/>
                  </a:lnTo>
                  <a:lnTo>
                    <a:pt x="1243" y="1849"/>
                  </a:lnTo>
                  <a:lnTo>
                    <a:pt x="1216" y="1850"/>
                  </a:lnTo>
                  <a:lnTo>
                    <a:pt x="1190" y="1850"/>
                  </a:lnTo>
                  <a:lnTo>
                    <a:pt x="1165" y="1851"/>
                  </a:lnTo>
                  <a:lnTo>
                    <a:pt x="1141" y="1851"/>
                  </a:lnTo>
                  <a:lnTo>
                    <a:pt x="1120" y="1851"/>
                  </a:lnTo>
                  <a:lnTo>
                    <a:pt x="1098" y="1851"/>
                  </a:lnTo>
                  <a:lnTo>
                    <a:pt x="1083" y="1851"/>
                  </a:lnTo>
                  <a:lnTo>
                    <a:pt x="1066" y="1851"/>
                  </a:lnTo>
                  <a:lnTo>
                    <a:pt x="1048" y="1851"/>
                  </a:lnTo>
                  <a:lnTo>
                    <a:pt x="1030" y="1851"/>
                  </a:lnTo>
                  <a:lnTo>
                    <a:pt x="1011" y="1850"/>
                  </a:lnTo>
                  <a:lnTo>
                    <a:pt x="992" y="1849"/>
                  </a:lnTo>
                  <a:lnTo>
                    <a:pt x="973" y="1848"/>
                  </a:lnTo>
                  <a:lnTo>
                    <a:pt x="953" y="1847"/>
                  </a:lnTo>
                  <a:lnTo>
                    <a:pt x="953" y="2855"/>
                  </a:lnTo>
                  <a:lnTo>
                    <a:pt x="953" y="2895"/>
                  </a:lnTo>
                  <a:lnTo>
                    <a:pt x="954" y="2933"/>
                  </a:lnTo>
                  <a:lnTo>
                    <a:pt x="955" y="2969"/>
                  </a:lnTo>
                  <a:lnTo>
                    <a:pt x="957" y="3004"/>
                  </a:lnTo>
                  <a:lnTo>
                    <a:pt x="959" y="3035"/>
                  </a:lnTo>
                  <a:lnTo>
                    <a:pt x="962" y="3066"/>
                  </a:lnTo>
                  <a:lnTo>
                    <a:pt x="966" y="3093"/>
                  </a:lnTo>
                  <a:lnTo>
                    <a:pt x="971" y="3120"/>
                  </a:lnTo>
                  <a:lnTo>
                    <a:pt x="975" y="3144"/>
                  </a:lnTo>
                  <a:lnTo>
                    <a:pt x="980" y="3167"/>
                  </a:lnTo>
                  <a:lnTo>
                    <a:pt x="986" y="3188"/>
                  </a:lnTo>
                  <a:lnTo>
                    <a:pt x="992" y="3207"/>
                  </a:lnTo>
                  <a:lnTo>
                    <a:pt x="998" y="3223"/>
                  </a:lnTo>
                  <a:lnTo>
                    <a:pt x="1006" y="3238"/>
                  </a:lnTo>
                  <a:lnTo>
                    <a:pt x="1013" y="3251"/>
                  </a:lnTo>
                  <a:lnTo>
                    <a:pt x="1022" y="3262"/>
                  </a:lnTo>
                  <a:lnTo>
                    <a:pt x="1034" y="3275"/>
                  </a:lnTo>
                  <a:lnTo>
                    <a:pt x="1047" y="3288"/>
                  </a:lnTo>
                  <a:lnTo>
                    <a:pt x="1060" y="3301"/>
                  </a:lnTo>
                  <a:lnTo>
                    <a:pt x="1075" y="3311"/>
                  </a:lnTo>
                  <a:lnTo>
                    <a:pt x="1090" y="3321"/>
                  </a:lnTo>
                  <a:lnTo>
                    <a:pt x="1105" y="3330"/>
                  </a:lnTo>
                  <a:lnTo>
                    <a:pt x="1123" y="3338"/>
                  </a:lnTo>
                  <a:lnTo>
                    <a:pt x="1140" y="3347"/>
                  </a:lnTo>
                  <a:lnTo>
                    <a:pt x="1157" y="3353"/>
                  </a:lnTo>
                  <a:lnTo>
                    <a:pt x="1176" y="3359"/>
                  </a:lnTo>
                  <a:lnTo>
                    <a:pt x="1195" y="3364"/>
                  </a:lnTo>
                  <a:lnTo>
                    <a:pt x="1216" y="3368"/>
                  </a:lnTo>
                  <a:lnTo>
                    <a:pt x="1236" y="3371"/>
                  </a:lnTo>
                  <a:lnTo>
                    <a:pt x="1259" y="3373"/>
                  </a:lnTo>
                  <a:lnTo>
                    <a:pt x="1280" y="3374"/>
                  </a:lnTo>
                  <a:lnTo>
                    <a:pt x="1304" y="3374"/>
                  </a:lnTo>
                  <a:lnTo>
                    <a:pt x="1435" y="3374"/>
                  </a:lnTo>
                  <a:lnTo>
                    <a:pt x="1435" y="3469"/>
                  </a:lnTo>
                  <a:lnTo>
                    <a:pt x="0" y="3469"/>
                  </a:lnTo>
                  <a:lnTo>
                    <a:pt x="0" y="3374"/>
                  </a:lnTo>
                  <a:lnTo>
                    <a:pt x="126" y="3374"/>
                  </a:lnTo>
                  <a:lnTo>
                    <a:pt x="152" y="3374"/>
                  </a:lnTo>
                  <a:lnTo>
                    <a:pt x="177" y="3372"/>
                  </a:lnTo>
                  <a:lnTo>
                    <a:pt x="202" y="3369"/>
                  </a:lnTo>
                  <a:lnTo>
                    <a:pt x="224" y="3366"/>
                  </a:lnTo>
                  <a:lnTo>
                    <a:pt x="247" y="3361"/>
                  </a:lnTo>
                  <a:lnTo>
                    <a:pt x="268" y="3355"/>
                  </a:lnTo>
                  <a:lnTo>
                    <a:pt x="288" y="3347"/>
                  </a:lnTo>
                  <a:lnTo>
                    <a:pt x="308" y="3338"/>
                  </a:lnTo>
                  <a:lnTo>
                    <a:pt x="326" y="3329"/>
                  </a:lnTo>
                  <a:lnTo>
                    <a:pt x="344" y="3318"/>
                  </a:lnTo>
                  <a:lnTo>
                    <a:pt x="361" y="3307"/>
                  </a:lnTo>
                  <a:lnTo>
                    <a:pt x="376" y="3293"/>
                  </a:lnTo>
                  <a:lnTo>
                    <a:pt x="391" y="3280"/>
                  </a:lnTo>
                  <a:lnTo>
                    <a:pt x="405" y="3265"/>
                  </a:lnTo>
                  <a:lnTo>
                    <a:pt x="417" y="3249"/>
                  </a:lnTo>
                  <a:lnTo>
                    <a:pt x="429" y="3231"/>
                  </a:lnTo>
                  <a:lnTo>
                    <a:pt x="435" y="3220"/>
                  </a:lnTo>
                  <a:lnTo>
                    <a:pt x="442" y="3208"/>
                  </a:lnTo>
                  <a:lnTo>
                    <a:pt x="447" y="3193"/>
                  </a:lnTo>
                  <a:lnTo>
                    <a:pt x="452" y="3178"/>
                  </a:lnTo>
                  <a:lnTo>
                    <a:pt x="457" y="3160"/>
                  </a:lnTo>
                  <a:lnTo>
                    <a:pt x="461" y="3140"/>
                  </a:lnTo>
                  <a:lnTo>
                    <a:pt x="465" y="3120"/>
                  </a:lnTo>
                  <a:lnTo>
                    <a:pt x="468" y="3097"/>
                  </a:lnTo>
                  <a:lnTo>
                    <a:pt x="471" y="3073"/>
                  </a:lnTo>
                  <a:lnTo>
                    <a:pt x="474" y="3046"/>
                  </a:lnTo>
                  <a:lnTo>
                    <a:pt x="476" y="3019"/>
                  </a:lnTo>
                  <a:lnTo>
                    <a:pt x="478" y="2989"/>
                  </a:lnTo>
                  <a:lnTo>
                    <a:pt x="480" y="2926"/>
                  </a:lnTo>
                  <a:lnTo>
                    <a:pt x="481" y="2855"/>
                  </a:lnTo>
                  <a:lnTo>
                    <a:pt x="481" y="613"/>
                  </a:lnTo>
                  <a:lnTo>
                    <a:pt x="481" y="573"/>
                  </a:lnTo>
                  <a:lnTo>
                    <a:pt x="480" y="536"/>
                  </a:lnTo>
                  <a:lnTo>
                    <a:pt x="479" y="500"/>
                  </a:lnTo>
                  <a:lnTo>
                    <a:pt x="477" y="465"/>
                  </a:lnTo>
                  <a:lnTo>
                    <a:pt x="474" y="433"/>
                  </a:lnTo>
                  <a:lnTo>
                    <a:pt x="471" y="403"/>
                  </a:lnTo>
                  <a:lnTo>
                    <a:pt x="468" y="374"/>
                  </a:lnTo>
                  <a:lnTo>
                    <a:pt x="464" y="348"/>
                  </a:lnTo>
                  <a:lnTo>
                    <a:pt x="460" y="324"/>
                  </a:lnTo>
                  <a:lnTo>
                    <a:pt x="454" y="302"/>
                  </a:lnTo>
                  <a:lnTo>
                    <a:pt x="449" y="280"/>
                  </a:lnTo>
                  <a:lnTo>
                    <a:pt x="443" y="262"/>
                  </a:lnTo>
                  <a:lnTo>
                    <a:pt x="435" y="246"/>
                  </a:lnTo>
                  <a:lnTo>
                    <a:pt x="428" y="231"/>
                  </a:lnTo>
                  <a:lnTo>
                    <a:pt x="421" y="218"/>
                  </a:lnTo>
                  <a:lnTo>
                    <a:pt x="412" y="208"/>
                  </a:lnTo>
                  <a:lnTo>
                    <a:pt x="400" y="194"/>
                  </a:lnTo>
                  <a:lnTo>
                    <a:pt x="386" y="181"/>
                  </a:lnTo>
                  <a:lnTo>
                    <a:pt x="373" y="169"/>
                  </a:lnTo>
                  <a:lnTo>
                    <a:pt x="359" y="158"/>
                  </a:lnTo>
                  <a:lnTo>
                    <a:pt x="344" y="148"/>
                  </a:lnTo>
                  <a:lnTo>
                    <a:pt x="327" y="138"/>
                  </a:lnTo>
                  <a:lnTo>
                    <a:pt x="310" y="130"/>
                  </a:lnTo>
                  <a:lnTo>
                    <a:pt x="292" y="123"/>
                  </a:lnTo>
                  <a:lnTo>
                    <a:pt x="274" y="116"/>
                  </a:lnTo>
                  <a:lnTo>
                    <a:pt x="255" y="111"/>
                  </a:lnTo>
                  <a:lnTo>
                    <a:pt x="235" y="106"/>
                  </a:lnTo>
                  <a:lnTo>
                    <a:pt x="215" y="102"/>
                  </a:lnTo>
                  <a:lnTo>
                    <a:pt x="193" y="99"/>
                  </a:lnTo>
                  <a:lnTo>
                    <a:pt x="172" y="97"/>
                  </a:lnTo>
                  <a:lnTo>
                    <a:pt x="149" y="96"/>
                  </a:lnTo>
                  <a:lnTo>
                    <a:pt x="126" y="95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220" y="0"/>
                  </a:lnTo>
                  <a:lnTo>
                    <a:pt x="1285" y="0"/>
                  </a:lnTo>
                  <a:lnTo>
                    <a:pt x="1349" y="1"/>
                  </a:lnTo>
                  <a:lnTo>
                    <a:pt x="1410" y="3"/>
                  </a:lnTo>
                  <a:lnTo>
                    <a:pt x="1469" y="5"/>
                  </a:lnTo>
                  <a:lnTo>
                    <a:pt x="1526" y="8"/>
                  </a:lnTo>
                  <a:lnTo>
                    <a:pt x="1580" y="11"/>
                  </a:lnTo>
                  <a:lnTo>
                    <a:pt x="1633" y="15"/>
                  </a:lnTo>
                  <a:lnTo>
                    <a:pt x="1683" y="20"/>
                  </a:lnTo>
                  <a:lnTo>
                    <a:pt x="1731" y="25"/>
                  </a:lnTo>
                  <a:lnTo>
                    <a:pt x="1777" y="31"/>
                  </a:lnTo>
                  <a:lnTo>
                    <a:pt x="1821" y="38"/>
                  </a:lnTo>
                  <a:lnTo>
                    <a:pt x="1862" y="46"/>
                  </a:lnTo>
                  <a:lnTo>
                    <a:pt x="1902" y="53"/>
                  </a:lnTo>
                  <a:lnTo>
                    <a:pt x="1939" y="62"/>
                  </a:lnTo>
                  <a:lnTo>
                    <a:pt x="1973" y="71"/>
                  </a:lnTo>
                  <a:lnTo>
                    <a:pt x="2006" y="80"/>
                  </a:lnTo>
                  <a:lnTo>
                    <a:pt x="2038" y="92"/>
                  </a:lnTo>
                  <a:lnTo>
                    <a:pt x="2068" y="103"/>
                  </a:lnTo>
                  <a:lnTo>
                    <a:pt x="2099" y="116"/>
                  </a:lnTo>
                  <a:lnTo>
                    <a:pt x="2129" y="129"/>
                  </a:lnTo>
                  <a:lnTo>
                    <a:pt x="2157" y="144"/>
                  </a:lnTo>
                  <a:lnTo>
                    <a:pt x="2186" y="160"/>
                  </a:lnTo>
                  <a:lnTo>
                    <a:pt x="2213" y="177"/>
                  </a:lnTo>
                  <a:lnTo>
                    <a:pt x="2240" y="195"/>
                  </a:lnTo>
                  <a:lnTo>
                    <a:pt x="2267" y="214"/>
                  </a:lnTo>
                  <a:lnTo>
                    <a:pt x="2293" y="233"/>
                  </a:lnTo>
                  <a:lnTo>
                    <a:pt x="2319" y="255"/>
                  </a:lnTo>
                  <a:lnTo>
                    <a:pt x="2343" y="277"/>
                  </a:lnTo>
                  <a:lnTo>
                    <a:pt x="2368" y="301"/>
                  </a:lnTo>
                  <a:lnTo>
                    <a:pt x="2391" y="325"/>
                  </a:lnTo>
                  <a:lnTo>
                    <a:pt x="2414" y="351"/>
                  </a:lnTo>
                  <a:lnTo>
                    <a:pt x="2436" y="376"/>
                  </a:lnTo>
                  <a:lnTo>
                    <a:pt x="2458" y="404"/>
                  </a:lnTo>
                  <a:lnTo>
                    <a:pt x="2478" y="432"/>
                  </a:lnTo>
                  <a:lnTo>
                    <a:pt x="2496" y="461"/>
                  </a:lnTo>
                  <a:lnTo>
                    <a:pt x="2514" y="491"/>
                  </a:lnTo>
                  <a:lnTo>
                    <a:pt x="2529" y="520"/>
                  </a:lnTo>
                  <a:lnTo>
                    <a:pt x="2543" y="551"/>
                  </a:lnTo>
                  <a:lnTo>
                    <a:pt x="2557" y="582"/>
                  </a:lnTo>
                  <a:lnTo>
                    <a:pt x="2569" y="614"/>
                  </a:lnTo>
                  <a:lnTo>
                    <a:pt x="2579" y="647"/>
                  </a:lnTo>
                  <a:lnTo>
                    <a:pt x="2587" y="679"/>
                  </a:lnTo>
                  <a:lnTo>
                    <a:pt x="2595" y="714"/>
                  </a:lnTo>
                  <a:lnTo>
                    <a:pt x="2602" y="748"/>
                  </a:lnTo>
                  <a:lnTo>
                    <a:pt x="2607" y="784"/>
                  </a:lnTo>
                  <a:lnTo>
                    <a:pt x="2610" y="819"/>
                  </a:lnTo>
                  <a:lnTo>
                    <a:pt x="2612" y="856"/>
                  </a:lnTo>
                  <a:lnTo>
                    <a:pt x="2613" y="893"/>
                  </a:lnTo>
                  <a:lnTo>
                    <a:pt x="2612" y="933"/>
                  </a:lnTo>
                  <a:lnTo>
                    <a:pt x="2610" y="971"/>
                  </a:lnTo>
                  <a:lnTo>
                    <a:pt x="2606" y="1010"/>
                  </a:lnTo>
                  <a:lnTo>
                    <a:pt x="2600" y="1048"/>
                  </a:lnTo>
                  <a:lnTo>
                    <a:pt x="2593" y="1085"/>
                  </a:lnTo>
                  <a:lnTo>
                    <a:pt x="2584" y="1120"/>
                  </a:lnTo>
                  <a:lnTo>
                    <a:pt x="2574" y="1156"/>
                  </a:lnTo>
                  <a:lnTo>
                    <a:pt x="2563" y="1192"/>
                  </a:lnTo>
                  <a:lnTo>
                    <a:pt x="2549" y="1226"/>
                  </a:lnTo>
                  <a:lnTo>
                    <a:pt x="2534" y="1259"/>
                  </a:lnTo>
                  <a:lnTo>
                    <a:pt x="2518" y="1293"/>
                  </a:lnTo>
                  <a:lnTo>
                    <a:pt x="2499" y="1326"/>
                  </a:lnTo>
                  <a:lnTo>
                    <a:pt x="2480" y="1357"/>
                  </a:lnTo>
                  <a:lnTo>
                    <a:pt x="2459" y="1388"/>
                  </a:lnTo>
                  <a:lnTo>
                    <a:pt x="2436" y="1418"/>
                  </a:lnTo>
                  <a:lnTo>
                    <a:pt x="2412" y="1448"/>
                  </a:lnTo>
                  <a:lnTo>
                    <a:pt x="2385" y="1477"/>
                  </a:lnTo>
                  <a:lnTo>
                    <a:pt x="2357" y="1505"/>
                  </a:lnTo>
                  <a:lnTo>
                    <a:pt x="2328" y="1532"/>
                  </a:lnTo>
                  <a:lnTo>
                    <a:pt x="2297" y="1557"/>
                  </a:lnTo>
                  <a:lnTo>
                    <a:pt x="2263" y="1582"/>
                  </a:lnTo>
                  <a:lnTo>
                    <a:pt x="2230" y="1605"/>
                  </a:lnTo>
                  <a:lnTo>
                    <a:pt x="2193" y="1628"/>
                  </a:lnTo>
                  <a:lnTo>
                    <a:pt x="2155" y="1648"/>
                  </a:lnTo>
                  <a:lnTo>
                    <a:pt x="2115" y="1669"/>
                  </a:lnTo>
                  <a:lnTo>
                    <a:pt x="2074" y="1688"/>
                  </a:lnTo>
                  <a:lnTo>
                    <a:pt x="2031" y="1706"/>
                  </a:lnTo>
                  <a:lnTo>
                    <a:pt x="1986" y="1723"/>
                  </a:lnTo>
                  <a:lnTo>
                    <a:pt x="1939" y="1739"/>
                  </a:lnTo>
                  <a:lnTo>
                    <a:pt x="1891" y="1753"/>
                  </a:lnTo>
                  <a:lnTo>
                    <a:pt x="1840" y="1768"/>
                  </a:lnTo>
                  <a:lnTo>
                    <a:pt x="1789" y="1780"/>
                  </a:lnTo>
                  <a:lnTo>
                    <a:pt x="2479" y="2776"/>
                  </a:lnTo>
                  <a:lnTo>
                    <a:pt x="2509" y="2818"/>
                  </a:lnTo>
                  <a:lnTo>
                    <a:pt x="2537" y="2858"/>
                  </a:lnTo>
                  <a:lnTo>
                    <a:pt x="2566" y="2896"/>
                  </a:lnTo>
                  <a:lnTo>
                    <a:pt x="2593" y="2933"/>
                  </a:lnTo>
                  <a:lnTo>
                    <a:pt x="2621" y="2968"/>
                  </a:lnTo>
                  <a:lnTo>
                    <a:pt x="2647" y="3001"/>
                  </a:lnTo>
                  <a:lnTo>
                    <a:pt x="2674" y="3031"/>
                  </a:lnTo>
                  <a:lnTo>
                    <a:pt x="2700" y="3061"/>
                  </a:lnTo>
                  <a:lnTo>
                    <a:pt x="2725" y="3088"/>
                  </a:lnTo>
                  <a:lnTo>
                    <a:pt x="2750" y="3115"/>
                  </a:lnTo>
                  <a:lnTo>
                    <a:pt x="2774" y="3138"/>
                  </a:lnTo>
                  <a:lnTo>
                    <a:pt x="2798" y="3161"/>
                  </a:lnTo>
                  <a:lnTo>
                    <a:pt x="2820" y="3181"/>
                  </a:lnTo>
                  <a:lnTo>
                    <a:pt x="2844" y="3200"/>
                  </a:lnTo>
                  <a:lnTo>
                    <a:pt x="2865" y="3216"/>
                  </a:lnTo>
                  <a:lnTo>
                    <a:pt x="2886" y="3231"/>
                  </a:lnTo>
                  <a:lnTo>
                    <a:pt x="2908" y="3244"/>
                  </a:lnTo>
                  <a:lnTo>
                    <a:pt x="2930" y="3258"/>
                  </a:lnTo>
                  <a:lnTo>
                    <a:pt x="2954" y="3270"/>
                  </a:lnTo>
                  <a:lnTo>
                    <a:pt x="2978" y="3282"/>
                  </a:lnTo>
                  <a:lnTo>
                    <a:pt x="3003" y="3293"/>
                  </a:lnTo>
                  <a:lnTo>
                    <a:pt x="3029" y="3304"/>
                  </a:lnTo>
                  <a:lnTo>
                    <a:pt x="3056" y="3314"/>
                  </a:lnTo>
                  <a:lnTo>
                    <a:pt x="3084" y="3323"/>
                  </a:lnTo>
                  <a:lnTo>
                    <a:pt x="3111" y="3331"/>
                  </a:lnTo>
                  <a:lnTo>
                    <a:pt x="3141" y="3339"/>
                  </a:lnTo>
                  <a:lnTo>
                    <a:pt x="3170" y="3347"/>
                  </a:lnTo>
                  <a:lnTo>
                    <a:pt x="3201" y="3354"/>
                  </a:lnTo>
                  <a:lnTo>
                    <a:pt x="3233" y="3360"/>
                  </a:lnTo>
                  <a:lnTo>
                    <a:pt x="3264" y="3365"/>
                  </a:lnTo>
                  <a:lnTo>
                    <a:pt x="3298" y="3370"/>
                  </a:lnTo>
                  <a:lnTo>
                    <a:pt x="3332" y="3374"/>
                  </a:lnTo>
                  <a:lnTo>
                    <a:pt x="3332" y="3469"/>
                  </a:lnTo>
                  <a:close/>
                  <a:moveTo>
                    <a:pt x="953" y="1686"/>
                  </a:moveTo>
                  <a:lnTo>
                    <a:pt x="976" y="1686"/>
                  </a:lnTo>
                  <a:lnTo>
                    <a:pt x="997" y="1686"/>
                  </a:lnTo>
                  <a:lnTo>
                    <a:pt x="1017" y="1686"/>
                  </a:lnTo>
                  <a:lnTo>
                    <a:pt x="1035" y="1687"/>
                  </a:lnTo>
                  <a:lnTo>
                    <a:pt x="1051" y="1687"/>
                  </a:lnTo>
                  <a:lnTo>
                    <a:pt x="1066" y="1688"/>
                  </a:lnTo>
                  <a:lnTo>
                    <a:pt x="1080" y="1688"/>
                  </a:lnTo>
                  <a:lnTo>
                    <a:pt x="1091" y="1688"/>
                  </a:lnTo>
                  <a:lnTo>
                    <a:pt x="1150" y="1688"/>
                  </a:lnTo>
                  <a:lnTo>
                    <a:pt x="1208" y="1685"/>
                  </a:lnTo>
                  <a:lnTo>
                    <a:pt x="1263" y="1681"/>
                  </a:lnTo>
                  <a:lnTo>
                    <a:pt x="1316" y="1675"/>
                  </a:lnTo>
                  <a:lnTo>
                    <a:pt x="1368" y="1667"/>
                  </a:lnTo>
                  <a:lnTo>
                    <a:pt x="1417" y="1658"/>
                  </a:lnTo>
                  <a:lnTo>
                    <a:pt x="1441" y="1653"/>
                  </a:lnTo>
                  <a:lnTo>
                    <a:pt x="1465" y="1647"/>
                  </a:lnTo>
                  <a:lnTo>
                    <a:pt x="1488" y="1641"/>
                  </a:lnTo>
                  <a:lnTo>
                    <a:pt x="1512" y="1635"/>
                  </a:lnTo>
                  <a:lnTo>
                    <a:pt x="1533" y="1628"/>
                  </a:lnTo>
                  <a:lnTo>
                    <a:pt x="1556" y="1621"/>
                  </a:lnTo>
                  <a:lnTo>
                    <a:pt x="1577" y="1612"/>
                  </a:lnTo>
                  <a:lnTo>
                    <a:pt x="1598" y="1604"/>
                  </a:lnTo>
                  <a:lnTo>
                    <a:pt x="1618" y="1596"/>
                  </a:lnTo>
                  <a:lnTo>
                    <a:pt x="1638" y="1587"/>
                  </a:lnTo>
                  <a:lnTo>
                    <a:pt x="1658" y="1578"/>
                  </a:lnTo>
                  <a:lnTo>
                    <a:pt x="1677" y="1567"/>
                  </a:lnTo>
                  <a:lnTo>
                    <a:pt x="1696" y="1557"/>
                  </a:lnTo>
                  <a:lnTo>
                    <a:pt x="1714" y="1547"/>
                  </a:lnTo>
                  <a:lnTo>
                    <a:pt x="1731" y="1536"/>
                  </a:lnTo>
                  <a:lnTo>
                    <a:pt x="1749" y="1524"/>
                  </a:lnTo>
                  <a:lnTo>
                    <a:pt x="1766" y="1512"/>
                  </a:lnTo>
                  <a:lnTo>
                    <a:pt x="1782" y="1499"/>
                  </a:lnTo>
                  <a:lnTo>
                    <a:pt x="1798" y="1487"/>
                  </a:lnTo>
                  <a:lnTo>
                    <a:pt x="1813" y="1474"/>
                  </a:lnTo>
                  <a:lnTo>
                    <a:pt x="1843" y="1446"/>
                  </a:lnTo>
                  <a:lnTo>
                    <a:pt x="1870" y="1418"/>
                  </a:lnTo>
                  <a:lnTo>
                    <a:pt x="1884" y="1403"/>
                  </a:lnTo>
                  <a:lnTo>
                    <a:pt x="1896" y="1389"/>
                  </a:lnTo>
                  <a:lnTo>
                    <a:pt x="1908" y="1374"/>
                  </a:lnTo>
                  <a:lnTo>
                    <a:pt x="1920" y="1359"/>
                  </a:lnTo>
                  <a:lnTo>
                    <a:pt x="1932" y="1343"/>
                  </a:lnTo>
                  <a:lnTo>
                    <a:pt x="1942" y="1328"/>
                  </a:lnTo>
                  <a:lnTo>
                    <a:pt x="1952" y="1312"/>
                  </a:lnTo>
                  <a:lnTo>
                    <a:pt x="1962" y="1296"/>
                  </a:lnTo>
                  <a:lnTo>
                    <a:pt x="1971" y="1280"/>
                  </a:lnTo>
                  <a:lnTo>
                    <a:pt x="1981" y="1263"/>
                  </a:lnTo>
                  <a:lnTo>
                    <a:pt x="1989" y="1246"/>
                  </a:lnTo>
                  <a:lnTo>
                    <a:pt x="1996" y="1230"/>
                  </a:lnTo>
                  <a:lnTo>
                    <a:pt x="2004" y="1212"/>
                  </a:lnTo>
                  <a:lnTo>
                    <a:pt x="2010" y="1195"/>
                  </a:lnTo>
                  <a:lnTo>
                    <a:pt x="2017" y="1177"/>
                  </a:lnTo>
                  <a:lnTo>
                    <a:pt x="2022" y="1159"/>
                  </a:lnTo>
                  <a:lnTo>
                    <a:pt x="2029" y="1141"/>
                  </a:lnTo>
                  <a:lnTo>
                    <a:pt x="2034" y="1122"/>
                  </a:lnTo>
                  <a:lnTo>
                    <a:pt x="2038" y="1104"/>
                  </a:lnTo>
                  <a:lnTo>
                    <a:pt x="2042" y="1085"/>
                  </a:lnTo>
                  <a:lnTo>
                    <a:pt x="2049" y="1047"/>
                  </a:lnTo>
                  <a:lnTo>
                    <a:pt x="2053" y="1007"/>
                  </a:lnTo>
                  <a:lnTo>
                    <a:pt x="2056" y="967"/>
                  </a:lnTo>
                  <a:lnTo>
                    <a:pt x="2057" y="926"/>
                  </a:lnTo>
                  <a:lnTo>
                    <a:pt x="2056" y="886"/>
                  </a:lnTo>
                  <a:lnTo>
                    <a:pt x="2054" y="847"/>
                  </a:lnTo>
                  <a:lnTo>
                    <a:pt x="2050" y="808"/>
                  </a:lnTo>
                  <a:lnTo>
                    <a:pt x="2045" y="771"/>
                  </a:lnTo>
                  <a:lnTo>
                    <a:pt x="2038" y="735"/>
                  </a:lnTo>
                  <a:lnTo>
                    <a:pt x="2030" y="700"/>
                  </a:lnTo>
                  <a:lnTo>
                    <a:pt x="2019" y="665"/>
                  </a:lnTo>
                  <a:lnTo>
                    <a:pt x="2008" y="631"/>
                  </a:lnTo>
                  <a:lnTo>
                    <a:pt x="1995" y="599"/>
                  </a:lnTo>
                  <a:lnTo>
                    <a:pt x="1981" y="567"/>
                  </a:lnTo>
                  <a:lnTo>
                    <a:pt x="1964" y="537"/>
                  </a:lnTo>
                  <a:lnTo>
                    <a:pt x="1947" y="507"/>
                  </a:lnTo>
                  <a:lnTo>
                    <a:pt x="1927" y="478"/>
                  </a:lnTo>
                  <a:lnTo>
                    <a:pt x="1907" y="451"/>
                  </a:lnTo>
                  <a:lnTo>
                    <a:pt x="1885" y="423"/>
                  </a:lnTo>
                  <a:lnTo>
                    <a:pt x="1861" y="398"/>
                  </a:lnTo>
                  <a:lnTo>
                    <a:pt x="1836" y="373"/>
                  </a:lnTo>
                  <a:lnTo>
                    <a:pt x="1810" y="350"/>
                  </a:lnTo>
                  <a:lnTo>
                    <a:pt x="1782" y="328"/>
                  </a:lnTo>
                  <a:lnTo>
                    <a:pt x="1755" y="309"/>
                  </a:lnTo>
                  <a:lnTo>
                    <a:pt x="1725" y="291"/>
                  </a:lnTo>
                  <a:lnTo>
                    <a:pt x="1696" y="274"/>
                  </a:lnTo>
                  <a:lnTo>
                    <a:pt x="1665" y="259"/>
                  </a:lnTo>
                  <a:lnTo>
                    <a:pt x="1632" y="246"/>
                  </a:lnTo>
                  <a:lnTo>
                    <a:pt x="1600" y="233"/>
                  </a:lnTo>
                  <a:lnTo>
                    <a:pt x="1566" y="223"/>
                  </a:lnTo>
                  <a:lnTo>
                    <a:pt x="1530" y="214"/>
                  </a:lnTo>
                  <a:lnTo>
                    <a:pt x="1494" y="207"/>
                  </a:lnTo>
                  <a:lnTo>
                    <a:pt x="1458" y="202"/>
                  </a:lnTo>
                  <a:lnTo>
                    <a:pt x="1420" y="198"/>
                  </a:lnTo>
                  <a:lnTo>
                    <a:pt x="1380" y="195"/>
                  </a:lnTo>
                  <a:lnTo>
                    <a:pt x="1340" y="195"/>
                  </a:lnTo>
                  <a:lnTo>
                    <a:pt x="1304" y="195"/>
                  </a:lnTo>
                  <a:lnTo>
                    <a:pt x="1263" y="198"/>
                  </a:lnTo>
                  <a:lnTo>
                    <a:pt x="1219" y="202"/>
                  </a:lnTo>
                  <a:lnTo>
                    <a:pt x="1172" y="207"/>
                  </a:lnTo>
                  <a:lnTo>
                    <a:pt x="1122" y="214"/>
                  </a:lnTo>
                  <a:lnTo>
                    <a:pt x="1069" y="222"/>
                  </a:lnTo>
                  <a:lnTo>
                    <a:pt x="1012" y="231"/>
                  </a:lnTo>
                  <a:lnTo>
                    <a:pt x="953" y="244"/>
                  </a:lnTo>
                  <a:lnTo>
                    <a:pt x="953" y="1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1" name="Freeform 35"/>
            <p:cNvSpPr>
              <a:spLocks/>
            </p:cNvSpPr>
            <p:nvPr/>
          </p:nvSpPr>
          <p:spPr bwMode="auto">
            <a:xfrm>
              <a:off x="3862160" y="1608276"/>
              <a:ext cx="142650" cy="707611"/>
            </a:xfrm>
            <a:custGeom>
              <a:avLst/>
              <a:gdLst>
                <a:gd name="T0" fmla="*/ 0 w 936"/>
                <a:gd name="T1" fmla="*/ 107380083 h 4663"/>
                <a:gd name="T2" fmla="*/ 2206503 w 936"/>
                <a:gd name="T3" fmla="*/ 104455554 h 4663"/>
                <a:gd name="T4" fmla="*/ 3275006 w 936"/>
                <a:gd name="T5" fmla="*/ 104225197 h 4663"/>
                <a:gd name="T6" fmla="*/ 4227378 w 936"/>
                <a:gd name="T7" fmla="*/ 103718655 h 4663"/>
                <a:gd name="T8" fmla="*/ 5063465 w 936"/>
                <a:gd name="T9" fmla="*/ 102935624 h 4663"/>
                <a:gd name="T10" fmla="*/ 5760256 w 936"/>
                <a:gd name="T11" fmla="*/ 101899323 h 4663"/>
                <a:gd name="T12" fmla="*/ 6364232 w 936"/>
                <a:gd name="T13" fmla="*/ 100563769 h 4663"/>
                <a:gd name="T14" fmla="*/ 6666144 w 936"/>
                <a:gd name="T15" fmla="*/ 99389375 h 4663"/>
                <a:gd name="T16" fmla="*/ 6898408 w 936"/>
                <a:gd name="T17" fmla="*/ 97685221 h 4663"/>
                <a:gd name="T18" fmla="*/ 7153837 w 936"/>
                <a:gd name="T19" fmla="*/ 94622447 h 4663"/>
                <a:gd name="T20" fmla="*/ 7269968 w 936"/>
                <a:gd name="T21" fmla="*/ 88381873 h 4663"/>
                <a:gd name="T22" fmla="*/ 7246803 w 936"/>
                <a:gd name="T23" fmla="*/ 15267584 h 4663"/>
                <a:gd name="T24" fmla="*/ 7084188 w 936"/>
                <a:gd name="T25" fmla="*/ 10961369 h 4663"/>
                <a:gd name="T26" fmla="*/ 6782276 w 936"/>
                <a:gd name="T27" fmla="*/ 8244131 h 4663"/>
                <a:gd name="T28" fmla="*/ 6387398 w 936"/>
                <a:gd name="T29" fmla="*/ 6839380 h 4663"/>
                <a:gd name="T30" fmla="*/ 5783574 w 936"/>
                <a:gd name="T31" fmla="*/ 5595787 h 4663"/>
                <a:gd name="T32" fmla="*/ 4854367 w 936"/>
                <a:gd name="T33" fmla="*/ 4375412 h 4663"/>
                <a:gd name="T34" fmla="*/ 4018280 w 936"/>
                <a:gd name="T35" fmla="*/ 3684494 h 4663"/>
                <a:gd name="T36" fmla="*/ 3344655 w 936"/>
                <a:gd name="T37" fmla="*/ 3316045 h 4663"/>
                <a:gd name="T38" fmla="*/ 2717513 w 936"/>
                <a:gd name="T39" fmla="*/ 3039707 h 4663"/>
                <a:gd name="T40" fmla="*/ 2044040 w 936"/>
                <a:gd name="T41" fmla="*/ 2947595 h 4663"/>
                <a:gd name="T42" fmla="*/ 0 w 936"/>
                <a:gd name="T43" fmla="*/ 0 h 4663"/>
                <a:gd name="T44" fmla="*/ 19905466 w 936"/>
                <a:gd name="T45" fmla="*/ 2924529 h 4663"/>
                <a:gd name="T46" fmla="*/ 18790632 w 936"/>
                <a:gd name="T47" fmla="*/ 3062773 h 4663"/>
                <a:gd name="T48" fmla="*/ 17815095 w 936"/>
                <a:gd name="T49" fmla="*/ 3500269 h 4663"/>
                <a:gd name="T50" fmla="*/ 16932372 w 936"/>
                <a:gd name="T51" fmla="*/ 4168122 h 4663"/>
                <a:gd name="T52" fmla="*/ 16212416 w 936"/>
                <a:gd name="T53" fmla="*/ 5112311 h 4663"/>
                <a:gd name="T54" fmla="*/ 15562109 w 936"/>
                <a:gd name="T55" fmla="*/ 6332686 h 4663"/>
                <a:gd name="T56" fmla="*/ 15167231 w 936"/>
                <a:gd name="T57" fmla="*/ 7553213 h 4663"/>
                <a:gd name="T58" fmla="*/ 14888484 w 936"/>
                <a:gd name="T59" fmla="*/ 9096056 h 4663"/>
                <a:gd name="T60" fmla="*/ 14679386 w 936"/>
                <a:gd name="T61" fmla="*/ 11122528 h 4663"/>
                <a:gd name="T62" fmla="*/ 14447123 w 936"/>
                <a:gd name="T63" fmla="*/ 16695401 h 4663"/>
                <a:gd name="T64" fmla="*/ 14447123 w 936"/>
                <a:gd name="T65" fmla="*/ 90339299 h 4663"/>
                <a:gd name="T66" fmla="*/ 14563254 w 936"/>
                <a:gd name="T67" fmla="*/ 95152207 h 4663"/>
                <a:gd name="T68" fmla="*/ 14818836 w 936"/>
                <a:gd name="T69" fmla="*/ 98399053 h 4663"/>
                <a:gd name="T70" fmla="*/ 15167231 w 936"/>
                <a:gd name="T71" fmla="*/ 100103208 h 4663"/>
                <a:gd name="T72" fmla="*/ 15701406 w 936"/>
                <a:gd name="T73" fmla="*/ 101415846 h 4663"/>
                <a:gd name="T74" fmla="*/ 16491163 w 936"/>
                <a:gd name="T75" fmla="*/ 102544109 h 4663"/>
                <a:gd name="T76" fmla="*/ 17513183 w 936"/>
                <a:gd name="T77" fmla="*/ 103557345 h 4663"/>
                <a:gd name="T78" fmla="*/ 18163490 w 936"/>
                <a:gd name="T79" fmla="*/ 103971926 h 4663"/>
                <a:gd name="T80" fmla="*/ 18790632 w 936"/>
                <a:gd name="T81" fmla="*/ 104271329 h 4663"/>
                <a:gd name="T82" fmla="*/ 19464105 w 936"/>
                <a:gd name="T83" fmla="*/ 104455554 h 4663"/>
                <a:gd name="T84" fmla="*/ 21740409 w 936"/>
                <a:gd name="T85" fmla="*/ 104478468 h 46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6"/>
                <a:gd name="T130" fmla="*/ 0 h 4663"/>
                <a:gd name="T131" fmla="*/ 936 w 936"/>
                <a:gd name="T132" fmla="*/ 4663 h 46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6" h="4663">
                  <a:moveTo>
                    <a:pt x="936" y="4537"/>
                  </a:moveTo>
                  <a:lnTo>
                    <a:pt x="936" y="4663"/>
                  </a:lnTo>
                  <a:lnTo>
                    <a:pt x="0" y="4663"/>
                  </a:lnTo>
                  <a:lnTo>
                    <a:pt x="0" y="4537"/>
                  </a:lnTo>
                  <a:lnTo>
                    <a:pt x="78" y="4537"/>
                  </a:lnTo>
                  <a:lnTo>
                    <a:pt x="95" y="4536"/>
                  </a:lnTo>
                  <a:lnTo>
                    <a:pt x="111" y="4534"/>
                  </a:lnTo>
                  <a:lnTo>
                    <a:pt x="126" y="4531"/>
                  </a:lnTo>
                  <a:lnTo>
                    <a:pt x="141" y="4526"/>
                  </a:lnTo>
                  <a:lnTo>
                    <a:pt x="155" y="4520"/>
                  </a:lnTo>
                  <a:lnTo>
                    <a:pt x="169" y="4513"/>
                  </a:lnTo>
                  <a:lnTo>
                    <a:pt x="182" y="4504"/>
                  </a:lnTo>
                  <a:lnTo>
                    <a:pt x="194" y="4495"/>
                  </a:lnTo>
                  <a:lnTo>
                    <a:pt x="207" y="4484"/>
                  </a:lnTo>
                  <a:lnTo>
                    <a:pt x="218" y="4470"/>
                  </a:lnTo>
                  <a:lnTo>
                    <a:pt x="229" y="4457"/>
                  </a:lnTo>
                  <a:lnTo>
                    <a:pt x="239" y="4442"/>
                  </a:lnTo>
                  <a:lnTo>
                    <a:pt x="248" y="4425"/>
                  </a:lnTo>
                  <a:lnTo>
                    <a:pt x="258" y="4407"/>
                  </a:lnTo>
                  <a:lnTo>
                    <a:pt x="266" y="4388"/>
                  </a:lnTo>
                  <a:lnTo>
                    <a:pt x="274" y="4367"/>
                  </a:lnTo>
                  <a:lnTo>
                    <a:pt x="279" y="4353"/>
                  </a:lnTo>
                  <a:lnTo>
                    <a:pt x="283" y="4336"/>
                  </a:lnTo>
                  <a:lnTo>
                    <a:pt x="287" y="4316"/>
                  </a:lnTo>
                  <a:lnTo>
                    <a:pt x="291" y="4294"/>
                  </a:lnTo>
                  <a:lnTo>
                    <a:pt x="294" y="4269"/>
                  </a:lnTo>
                  <a:lnTo>
                    <a:pt x="297" y="4242"/>
                  </a:lnTo>
                  <a:lnTo>
                    <a:pt x="301" y="4212"/>
                  </a:lnTo>
                  <a:lnTo>
                    <a:pt x="304" y="4180"/>
                  </a:lnTo>
                  <a:lnTo>
                    <a:pt x="308" y="4109"/>
                  </a:lnTo>
                  <a:lnTo>
                    <a:pt x="311" y="4028"/>
                  </a:lnTo>
                  <a:lnTo>
                    <a:pt x="313" y="3939"/>
                  </a:lnTo>
                  <a:lnTo>
                    <a:pt x="313" y="3838"/>
                  </a:lnTo>
                  <a:lnTo>
                    <a:pt x="313" y="825"/>
                  </a:lnTo>
                  <a:lnTo>
                    <a:pt x="313" y="740"/>
                  </a:lnTo>
                  <a:lnTo>
                    <a:pt x="312" y="663"/>
                  </a:lnTo>
                  <a:lnTo>
                    <a:pt x="310" y="594"/>
                  </a:lnTo>
                  <a:lnTo>
                    <a:pt x="308" y="531"/>
                  </a:lnTo>
                  <a:lnTo>
                    <a:pt x="305" y="476"/>
                  </a:lnTo>
                  <a:lnTo>
                    <a:pt x="302" y="429"/>
                  </a:lnTo>
                  <a:lnTo>
                    <a:pt x="297" y="390"/>
                  </a:lnTo>
                  <a:lnTo>
                    <a:pt x="292" y="358"/>
                  </a:lnTo>
                  <a:lnTo>
                    <a:pt x="287" y="336"/>
                  </a:lnTo>
                  <a:lnTo>
                    <a:pt x="282" y="316"/>
                  </a:lnTo>
                  <a:lnTo>
                    <a:pt x="275" y="297"/>
                  </a:lnTo>
                  <a:lnTo>
                    <a:pt x="268" y="277"/>
                  </a:lnTo>
                  <a:lnTo>
                    <a:pt x="259" y="260"/>
                  </a:lnTo>
                  <a:lnTo>
                    <a:pt x="249" y="243"/>
                  </a:lnTo>
                  <a:lnTo>
                    <a:pt x="238" y="225"/>
                  </a:lnTo>
                  <a:lnTo>
                    <a:pt x="226" y="210"/>
                  </a:lnTo>
                  <a:lnTo>
                    <a:pt x="209" y="190"/>
                  </a:lnTo>
                  <a:lnTo>
                    <a:pt x="190" y="173"/>
                  </a:lnTo>
                  <a:lnTo>
                    <a:pt x="181" y="166"/>
                  </a:lnTo>
                  <a:lnTo>
                    <a:pt x="173" y="160"/>
                  </a:lnTo>
                  <a:lnTo>
                    <a:pt x="164" y="154"/>
                  </a:lnTo>
                  <a:lnTo>
                    <a:pt x="153" y="148"/>
                  </a:lnTo>
                  <a:lnTo>
                    <a:pt x="144" y="144"/>
                  </a:lnTo>
                  <a:lnTo>
                    <a:pt x="135" y="139"/>
                  </a:lnTo>
                  <a:lnTo>
                    <a:pt x="126" y="135"/>
                  </a:lnTo>
                  <a:lnTo>
                    <a:pt x="117" y="132"/>
                  </a:lnTo>
                  <a:lnTo>
                    <a:pt x="106" y="130"/>
                  </a:lnTo>
                  <a:lnTo>
                    <a:pt x="97" y="129"/>
                  </a:lnTo>
                  <a:lnTo>
                    <a:pt x="88" y="128"/>
                  </a:lnTo>
                  <a:lnTo>
                    <a:pt x="78" y="127"/>
                  </a:lnTo>
                  <a:lnTo>
                    <a:pt x="0" y="127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936" y="127"/>
                  </a:lnTo>
                  <a:lnTo>
                    <a:pt x="857" y="127"/>
                  </a:lnTo>
                  <a:lnTo>
                    <a:pt x="841" y="128"/>
                  </a:lnTo>
                  <a:lnTo>
                    <a:pt x="824" y="130"/>
                  </a:lnTo>
                  <a:lnTo>
                    <a:pt x="809" y="133"/>
                  </a:lnTo>
                  <a:lnTo>
                    <a:pt x="795" y="138"/>
                  </a:lnTo>
                  <a:lnTo>
                    <a:pt x="781" y="145"/>
                  </a:lnTo>
                  <a:lnTo>
                    <a:pt x="767" y="152"/>
                  </a:lnTo>
                  <a:lnTo>
                    <a:pt x="754" y="160"/>
                  </a:lnTo>
                  <a:lnTo>
                    <a:pt x="742" y="170"/>
                  </a:lnTo>
                  <a:lnTo>
                    <a:pt x="729" y="181"/>
                  </a:lnTo>
                  <a:lnTo>
                    <a:pt x="718" y="194"/>
                  </a:lnTo>
                  <a:lnTo>
                    <a:pt x="708" y="207"/>
                  </a:lnTo>
                  <a:lnTo>
                    <a:pt x="698" y="222"/>
                  </a:lnTo>
                  <a:lnTo>
                    <a:pt x="688" y="238"/>
                  </a:lnTo>
                  <a:lnTo>
                    <a:pt x="678" y="256"/>
                  </a:lnTo>
                  <a:lnTo>
                    <a:pt x="670" y="275"/>
                  </a:lnTo>
                  <a:lnTo>
                    <a:pt x="662" y="296"/>
                  </a:lnTo>
                  <a:lnTo>
                    <a:pt x="658" y="311"/>
                  </a:lnTo>
                  <a:lnTo>
                    <a:pt x="653" y="328"/>
                  </a:lnTo>
                  <a:lnTo>
                    <a:pt x="649" y="348"/>
                  </a:lnTo>
                  <a:lnTo>
                    <a:pt x="645" y="370"/>
                  </a:lnTo>
                  <a:lnTo>
                    <a:pt x="641" y="395"/>
                  </a:lnTo>
                  <a:lnTo>
                    <a:pt x="638" y="422"/>
                  </a:lnTo>
                  <a:lnTo>
                    <a:pt x="634" y="451"/>
                  </a:lnTo>
                  <a:lnTo>
                    <a:pt x="632" y="483"/>
                  </a:lnTo>
                  <a:lnTo>
                    <a:pt x="627" y="554"/>
                  </a:lnTo>
                  <a:lnTo>
                    <a:pt x="624" y="634"/>
                  </a:lnTo>
                  <a:lnTo>
                    <a:pt x="622" y="725"/>
                  </a:lnTo>
                  <a:lnTo>
                    <a:pt x="622" y="825"/>
                  </a:lnTo>
                  <a:lnTo>
                    <a:pt x="622" y="3838"/>
                  </a:lnTo>
                  <a:lnTo>
                    <a:pt x="622" y="3923"/>
                  </a:lnTo>
                  <a:lnTo>
                    <a:pt x="623" y="4000"/>
                  </a:lnTo>
                  <a:lnTo>
                    <a:pt x="625" y="4070"/>
                  </a:lnTo>
                  <a:lnTo>
                    <a:pt x="627" y="4132"/>
                  </a:lnTo>
                  <a:lnTo>
                    <a:pt x="630" y="4187"/>
                  </a:lnTo>
                  <a:lnTo>
                    <a:pt x="633" y="4234"/>
                  </a:lnTo>
                  <a:lnTo>
                    <a:pt x="638" y="4273"/>
                  </a:lnTo>
                  <a:lnTo>
                    <a:pt x="643" y="4305"/>
                  </a:lnTo>
                  <a:lnTo>
                    <a:pt x="648" y="4326"/>
                  </a:lnTo>
                  <a:lnTo>
                    <a:pt x="653" y="4347"/>
                  </a:lnTo>
                  <a:lnTo>
                    <a:pt x="660" y="4366"/>
                  </a:lnTo>
                  <a:lnTo>
                    <a:pt x="668" y="4386"/>
                  </a:lnTo>
                  <a:lnTo>
                    <a:pt x="676" y="4404"/>
                  </a:lnTo>
                  <a:lnTo>
                    <a:pt x="687" y="4421"/>
                  </a:lnTo>
                  <a:lnTo>
                    <a:pt x="698" y="4438"/>
                  </a:lnTo>
                  <a:lnTo>
                    <a:pt x="710" y="4453"/>
                  </a:lnTo>
                  <a:lnTo>
                    <a:pt x="727" y="4472"/>
                  </a:lnTo>
                  <a:lnTo>
                    <a:pt x="746" y="4490"/>
                  </a:lnTo>
                  <a:lnTo>
                    <a:pt x="754" y="4497"/>
                  </a:lnTo>
                  <a:lnTo>
                    <a:pt x="763" y="4504"/>
                  </a:lnTo>
                  <a:lnTo>
                    <a:pt x="772" y="4510"/>
                  </a:lnTo>
                  <a:lnTo>
                    <a:pt x="782" y="4515"/>
                  </a:lnTo>
                  <a:lnTo>
                    <a:pt x="791" y="4520"/>
                  </a:lnTo>
                  <a:lnTo>
                    <a:pt x="800" y="4524"/>
                  </a:lnTo>
                  <a:lnTo>
                    <a:pt x="809" y="4528"/>
                  </a:lnTo>
                  <a:lnTo>
                    <a:pt x="818" y="4532"/>
                  </a:lnTo>
                  <a:lnTo>
                    <a:pt x="828" y="4534"/>
                  </a:lnTo>
                  <a:lnTo>
                    <a:pt x="838" y="4536"/>
                  </a:lnTo>
                  <a:lnTo>
                    <a:pt x="847" y="4537"/>
                  </a:lnTo>
                  <a:lnTo>
                    <a:pt x="857" y="4537"/>
                  </a:lnTo>
                  <a:lnTo>
                    <a:pt x="93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12" name="AutoShape 2" descr="Risultati immagini per codice qr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234255" y="4725144"/>
            <a:ext cx="8476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WWW.CARABINIERI.IT</a:t>
            </a:r>
            <a:endParaRPr lang="it-IT" sz="60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Text Box 6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181090"/>
            <a:ext cx="82089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i="1" kern="1200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Comando Provinciale dei Carabinieri di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i="1" kern="1200" dirty="0">
                <a:ln w="22225">
                  <a:solidFill>
                    <a:srgbClr val="FF3300"/>
                  </a:solidFill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Trento</a:t>
            </a:r>
          </a:p>
        </p:txBody>
      </p:sp>
    </p:spTree>
    <p:extLst>
      <p:ext uri="{BB962C8B-B14F-4D97-AF65-F5344CB8AC3E}">
        <p14:creationId xmlns:p14="http://schemas.microsoft.com/office/powerpoint/2010/main" val="9559665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741</Words>
  <Application>Microsoft Office PowerPoint</Application>
  <PresentationFormat>Presentazione su schermo (4:3)</PresentationFormat>
  <Paragraphs>120</Paragraphs>
  <Slides>21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8_Struttura predefinita</vt:lpstr>
      <vt:lpstr>Comando Provinciale dei Carabinieri di Trento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Comando Provinciale dei Carabinieri di Trento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Uggeri Marco (Col.)</dc:creator>
  <cp:lastModifiedBy>Cuccurullo Giovanni (Ten. Col.)</cp:lastModifiedBy>
  <cp:revision>71</cp:revision>
  <dcterms:created xsi:type="dcterms:W3CDTF">2019-11-15T11:17:40Z</dcterms:created>
  <dcterms:modified xsi:type="dcterms:W3CDTF">2020-03-07T15:59:32Z</dcterms:modified>
</cp:coreProperties>
</file>